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85" r:id="rId1"/>
  </p:sldMasterIdLst>
  <p:notesMasterIdLst>
    <p:notesMasterId r:id="rId63"/>
  </p:notesMasterIdLst>
  <p:handoutMasterIdLst>
    <p:handoutMasterId r:id="rId64"/>
  </p:handoutMasterIdLst>
  <p:sldIdLst>
    <p:sldId id="256" r:id="rId2"/>
    <p:sldId id="380" r:id="rId3"/>
    <p:sldId id="998" r:id="rId4"/>
    <p:sldId id="950" r:id="rId5"/>
    <p:sldId id="951" r:id="rId6"/>
    <p:sldId id="952" r:id="rId7"/>
    <p:sldId id="953" r:id="rId8"/>
    <p:sldId id="954" r:id="rId9"/>
    <p:sldId id="956" r:id="rId10"/>
    <p:sldId id="993" r:id="rId11"/>
    <p:sldId id="999" r:id="rId12"/>
    <p:sldId id="1000" r:id="rId13"/>
    <p:sldId id="947" r:id="rId14"/>
    <p:sldId id="948" r:id="rId15"/>
    <p:sldId id="957" r:id="rId16"/>
    <p:sldId id="994" r:id="rId17"/>
    <p:sldId id="958" r:id="rId18"/>
    <p:sldId id="964" r:id="rId19"/>
    <p:sldId id="965" r:id="rId20"/>
    <p:sldId id="995" r:id="rId21"/>
    <p:sldId id="996" r:id="rId22"/>
    <p:sldId id="997" r:id="rId23"/>
    <p:sldId id="966" r:id="rId24"/>
    <p:sldId id="967" r:id="rId25"/>
    <p:sldId id="968" r:id="rId26"/>
    <p:sldId id="959" r:id="rId27"/>
    <p:sldId id="1001" r:id="rId28"/>
    <p:sldId id="1002" r:id="rId29"/>
    <p:sldId id="1010" r:id="rId30"/>
    <p:sldId id="1011" r:id="rId31"/>
    <p:sldId id="1003" r:id="rId32"/>
    <p:sldId id="1004" r:id="rId33"/>
    <p:sldId id="1006" r:id="rId34"/>
    <p:sldId id="1007" r:id="rId35"/>
    <p:sldId id="1008" r:id="rId36"/>
    <p:sldId id="1014" r:id="rId37"/>
    <p:sldId id="1005" r:id="rId38"/>
    <p:sldId id="1015" r:id="rId39"/>
    <p:sldId id="1012" r:id="rId40"/>
    <p:sldId id="1013" r:id="rId41"/>
    <p:sldId id="969" r:id="rId42"/>
    <p:sldId id="961" r:id="rId43"/>
    <p:sldId id="974" r:id="rId44"/>
    <p:sldId id="975" r:id="rId45"/>
    <p:sldId id="976" r:id="rId46"/>
    <p:sldId id="977" r:id="rId47"/>
    <p:sldId id="978" r:id="rId48"/>
    <p:sldId id="979" r:id="rId49"/>
    <p:sldId id="985" r:id="rId50"/>
    <p:sldId id="981" r:id="rId51"/>
    <p:sldId id="982" r:id="rId52"/>
    <p:sldId id="986" r:id="rId53"/>
    <p:sldId id="987" r:id="rId54"/>
    <p:sldId id="988" r:id="rId55"/>
    <p:sldId id="989" r:id="rId56"/>
    <p:sldId id="990" r:id="rId57"/>
    <p:sldId id="983" r:id="rId58"/>
    <p:sldId id="991" r:id="rId59"/>
    <p:sldId id="992" r:id="rId60"/>
    <p:sldId id="963" r:id="rId61"/>
    <p:sldId id="275" r:id="rId62"/>
  </p:sldIdLst>
  <p:sldSz cx="9144000" cy="6858000" type="screen4x3"/>
  <p:notesSz cx="6799263" cy="9929813"/>
  <p:defaultTextStyle>
    <a:defPPr>
      <a:defRPr lang="en-US"/>
    </a:defPPr>
    <a:lvl1pPr algn="l" rtl="0" fontAlgn="base" latinLnBrk="1">
      <a:spcBef>
        <a:spcPct val="0"/>
      </a:spcBef>
      <a:spcAft>
        <a:spcPct val="0"/>
      </a:spcAft>
      <a:defRPr kumimoji="1" sz="2000" kern="1200">
        <a:solidFill>
          <a:schemeClr val="tx1"/>
        </a:solidFill>
        <a:latin typeface="돋움" pitchFamily="50" charset="-127"/>
        <a:ea typeface="돋움" pitchFamily="50" charset="-127"/>
        <a:cs typeface="+mn-cs"/>
      </a:defRPr>
    </a:lvl1pPr>
    <a:lvl2pPr marL="457200" algn="l" rtl="0" fontAlgn="base" latinLnBrk="1">
      <a:spcBef>
        <a:spcPct val="0"/>
      </a:spcBef>
      <a:spcAft>
        <a:spcPct val="0"/>
      </a:spcAft>
      <a:defRPr kumimoji="1" sz="2000" kern="1200">
        <a:solidFill>
          <a:schemeClr val="tx1"/>
        </a:solidFill>
        <a:latin typeface="돋움" pitchFamily="50" charset="-127"/>
        <a:ea typeface="돋움" pitchFamily="50" charset="-127"/>
        <a:cs typeface="+mn-cs"/>
      </a:defRPr>
    </a:lvl2pPr>
    <a:lvl3pPr marL="914400" algn="l" rtl="0" fontAlgn="base" latinLnBrk="1">
      <a:spcBef>
        <a:spcPct val="0"/>
      </a:spcBef>
      <a:spcAft>
        <a:spcPct val="0"/>
      </a:spcAft>
      <a:defRPr kumimoji="1" sz="2000" kern="1200">
        <a:solidFill>
          <a:schemeClr val="tx1"/>
        </a:solidFill>
        <a:latin typeface="돋움" pitchFamily="50" charset="-127"/>
        <a:ea typeface="돋움" pitchFamily="50" charset="-127"/>
        <a:cs typeface="+mn-cs"/>
      </a:defRPr>
    </a:lvl3pPr>
    <a:lvl4pPr marL="1371600" algn="l" rtl="0" fontAlgn="base" latinLnBrk="1">
      <a:spcBef>
        <a:spcPct val="0"/>
      </a:spcBef>
      <a:spcAft>
        <a:spcPct val="0"/>
      </a:spcAft>
      <a:defRPr kumimoji="1" sz="2000" kern="1200">
        <a:solidFill>
          <a:schemeClr val="tx1"/>
        </a:solidFill>
        <a:latin typeface="돋움" pitchFamily="50" charset="-127"/>
        <a:ea typeface="돋움" pitchFamily="50" charset="-127"/>
        <a:cs typeface="+mn-cs"/>
      </a:defRPr>
    </a:lvl4pPr>
    <a:lvl5pPr marL="1828800" algn="l" rtl="0" fontAlgn="base" latinLnBrk="1">
      <a:spcBef>
        <a:spcPct val="0"/>
      </a:spcBef>
      <a:spcAft>
        <a:spcPct val="0"/>
      </a:spcAft>
      <a:defRPr kumimoji="1" sz="2000" kern="1200">
        <a:solidFill>
          <a:schemeClr val="tx1"/>
        </a:solidFill>
        <a:latin typeface="돋움" pitchFamily="50" charset="-127"/>
        <a:ea typeface="돋움" pitchFamily="50" charset="-127"/>
        <a:cs typeface="+mn-cs"/>
      </a:defRPr>
    </a:lvl5pPr>
    <a:lvl6pPr marL="2286000" algn="l" defTabSz="914400" rtl="0" eaLnBrk="1" latinLnBrk="1" hangingPunct="1">
      <a:defRPr kumimoji="1" sz="2000" kern="1200">
        <a:solidFill>
          <a:schemeClr val="tx1"/>
        </a:solidFill>
        <a:latin typeface="돋움" pitchFamily="50" charset="-127"/>
        <a:ea typeface="돋움" pitchFamily="50" charset="-127"/>
        <a:cs typeface="+mn-cs"/>
      </a:defRPr>
    </a:lvl6pPr>
    <a:lvl7pPr marL="2743200" algn="l" defTabSz="914400" rtl="0" eaLnBrk="1" latinLnBrk="1" hangingPunct="1">
      <a:defRPr kumimoji="1" sz="2000" kern="1200">
        <a:solidFill>
          <a:schemeClr val="tx1"/>
        </a:solidFill>
        <a:latin typeface="돋움" pitchFamily="50" charset="-127"/>
        <a:ea typeface="돋움" pitchFamily="50" charset="-127"/>
        <a:cs typeface="+mn-cs"/>
      </a:defRPr>
    </a:lvl7pPr>
    <a:lvl8pPr marL="3200400" algn="l" defTabSz="914400" rtl="0" eaLnBrk="1" latinLnBrk="1" hangingPunct="1">
      <a:defRPr kumimoji="1" sz="2000" kern="1200">
        <a:solidFill>
          <a:schemeClr val="tx1"/>
        </a:solidFill>
        <a:latin typeface="돋움" pitchFamily="50" charset="-127"/>
        <a:ea typeface="돋움" pitchFamily="50" charset="-127"/>
        <a:cs typeface="+mn-cs"/>
      </a:defRPr>
    </a:lvl8pPr>
    <a:lvl9pPr marL="3657600" algn="l" defTabSz="914400" rtl="0" eaLnBrk="1" latinLnBrk="1" hangingPunct="1">
      <a:defRPr kumimoji="1" sz="2000" kern="1200">
        <a:solidFill>
          <a:schemeClr val="tx1"/>
        </a:solidFill>
        <a:latin typeface="돋움" pitchFamily="50" charset="-127"/>
        <a:ea typeface="돋움" pitchFamily="50" charset="-127"/>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a:srgbClr val="000066"/>
    <a:srgbClr val="008000"/>
    <a:srgbClr val="FF0000"/>
    <a:srgbClr val="3366FF"/>
    <a:srgbClr val="660033"/>
    <a:srgbClr val="640032"/>
    <a:srgbClr val="45210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보통 스타일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301B821-A1FF-4177-AEE7-76D212191A09}" styleName="보통 스타일 1 - 강조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3296810-A885-4BE3-A3E7-6D5BEEA58F35}" styleName="보통 스타일 2 - 강조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보통 스타일 2 - 강조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밝은 스타일 2 - 강조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078" autoAdjust="0"/>
    <p:restoredTop sz="99393" autoAdjust="0"/>
  </p:normalViewPr>
  <p:slideViewPr>
    <p:cSldViewPr>
      <p:cViewPr varScale="1">
        <p:scale>
          <a:sx n="121" d="100"/>
          <a:sy n="121" d="100"/>
        </p:scale>
        <p:origin x="-1578" y="-90"/>
      </p:cViewPr>
      <p:guideLst>
        <p:guide orient="horz" pos="2160"/>
        <p:guide pos="2784"/>
      </p:guideLst>
    </p:cSldViewPr>
  </p:slideViewPr>
  <p:outlineViewPr>
    <p:cViewPr>
      <p:scale>
        <a:sx n="33" d="100"/>
        <a:sy n="33" d="100"/>
      </p:scale>
      <p:origin x="0" y="6882"/>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76" d="100"/>
          <a:sy n="76" d="100"/>
        </p:scale>
        <p:origin x="-3330" y="-90"/>
      </p:cViewPr>
      <p:guideLst>
        <p:guide orient="horz" pos="3128"/>
        <p:guide pos="2142"/>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6258" name="Rectangle 2"/>
          <p:cNvSpPr>
            <a:spLocks noGrp="1" noChangeArrowheads="1"/>
          </p:cNvSpPr>
          <p:nvPr>
            <p:ph type="hdr" sz="quarter"/>
          </p:nvPr>
        </p:nvSpPr>
        <p:spPr bwMode="auto">
          <a:xfrm>
            <a:off x="0" y="1"/>
            <a:ext cx="2947088" cy="496491"/>
          </a:xfrm>
          <a:prstGeom prst="rect">
            <a:avLst/>
          </a:prstGeom>
          <a:noFill/>
          <a:ln w="9525">
            <a:noFill/>
            <a:miter lim="800000"/>
            <a:headEnd/>
            <a:tailEnd/>
          </a:ln>
          <a:effectLst/>
        </p:spPr>
        <p:txBody>
          <a:bodyPr vert="horz" wrap="square" lIns="91751" tIns="45875" rIns="91751" bIns="45875" numCol="1" anchor="t" anchorCtr="0" compatLnSpc="1">
            <a:prstTxWarp prst="textNoShape">
              <a:avLst/>
            </a:prstTxWarp>
          </a:bodyPr>
          <a:lstStyle>
            <a:lvl1pPr eaLnBrk="0" latinLnBrk="0" hangingPunct="0">
              <a:defRPr kumimoji="0" sz="1200"/>
            </a:lvl1pPr>
          </a:lstStyle>
          <a:p>
            <a:pPr>
              <a:defRPr/>
            </a:pPr>
            <a:endParaRPr lang="en-US" altLang="ko-KR"/>
          </a:p>
        </p:txBody>
      </p:sp>
      <p:sp>
        <p:nvSpPr>
          <p:cNvPr id="96259" name="Rectangle 3"/>
          <p:cNvSpPr>
            <a:spLocks noGrp="1" noChangeArrowheads="1"/>
          </p:cNvSpPr>
          <p:nvPr>
            <p:ph type="dt" sz="quarter" idx="1"/>
          </p:nvPr>
        </p:nvSpPr>
        <p:spPr bwMode="auto">
          <a:xfrm>
            <a:off x="3850587" y="1"/>
            <a:ext cx="2947088" cy="496491"/>
          </a:xfrm>
          <a:prstGeom prst="rect">
            <a:avLst/>
          </a:prstGeom>
          <a:noFill/>
          <a:ln w="9525">
            <a:noFill/>
            <a:miter lim="800000"/>
            <a:headEnd/>
            <a:tailEnd/>
          </a:ln>
          <a:effectLst/>
        </p:spPr>
        <p:txBody>
          <a:bodyPr vert="horz" wrap="square" lIns="91751" tIns="45875" rIns="91751" bIns="45875" numCol="1" anchor="t" anchorCtr="0" compatLnSpc="1">
            <a:prstTxWarp prst="textNoShape">
              <a:avLst/>
            </a:prstTxWarp>
          </a:bodyPr>
          <a:lstStyle>
            <a:lvl1pPr algn="r" eaLnBrk="0" latinLnBrk="0" hangingPunct="0">
              <a:defRPr kumimoji="0" sz="1200"/>
            </a:lvl1pPr>
          </a:lstStyle>
          <a:p>
            <a:pPr>
              <a:defRPr/>
            </a:pPr>
            <a:fld id="{0CB5E21E-0029-498F-90ED-4716A616E786}" type="datetimeFigureOut">
              <a:rPr lang="ko-KR" altLang="en-US"/>
              <a:pPr>
                <a:defRPr/>
              </a:pPr>
              <a:t>2013-08-29</a:t>
            </a:fld>
            <a:endParaRPr lang="en-US" altLang="ko-KR"/>
          </a:p>
        </p:txBody>
      </p:sp>
      <p:sp>
        <p:nvSpPr>
          <p:cNvPr id="96260" name="Rectangle 4"/>
          <p:cNvSpPr>
            <a:spLocks noGrp="1" noChangeArrowheads="1"/>
          </p:cNvSpPr>
          <p:nvPr>
            <p:ph type="ftr" sz="quarter" idx="2"/>
          </p:nvPr>
        </p:nvSpPr>
        <p:spPr bwMode="auto">
          <a:xfrm>
            <a:off x="0" y="9431726"/>
            <a:ext cx="2947088" cy="496491"/>
          </a:xfrm>
          <a:prstGeom prst="rect">
            <a:avLst/>
          </a:prstGeom>
          <a:noFill/>
          <a:ln w="9525">
            <a:noFill/>
            <a:miter lim="800000"/>
            <a:headEnd/>
            <a:tailEnd/>
          </a:ln>
          <a:effectLst/>
        </p:spPr>
        <p:txBody>
          <a:bodyPr vert="horz" wrap="square" lIns="91751" tIns="45875" rIns="91751" bIns="45875" numCol="1" anchor="b" anchorCtr="0" compatLnSpc="1">
            <a:prstTxWarp prst="textNoShape">
              <a:avLst/>
            </a:prstTxWarp>
          </a:bodyPr>
          <a:lstStyle>
            <a:lvl1pPr eaLnBrk="0" latinLnBrk="0" hangingPunct="0">
              <a:defRPr kumimoji="0" sz="1200"/>
            </a:lvl1pPr>
          </a:lstStyle>
          <a:p>
            <a:pPr>
              <a:defRPr/>
            </a:pPr>
            <a:endParaRPr lang="en-US" altLang="ko-KR"/>
          </a:p>
        </p:txBody>
      </p:sp>
      <p:sp>
        <p:nvSpPr>
          <p:cNvPr id="96261" name="Rectangle 5"/>
          <p:cNvSpPr>
            <a:spLocks noGrp="1" noChangeArrowheads="1"/>
          </p:cNvSpPr>
          <p:nvPr>
            <p:ph type="sldNum" sz="quarter" idx="3"/>
          </p:nvPr>
        </p:nvSpPr>
        <p:spPr bwMode="auto">
          <a:xfrm>
            <a:off x="3850587" y="9431726"/>
            <a:ext cx="2947088" cy="496491"/>
          </a:xfrm>
          <a:prstGeom prst="rect">
            <a:avLst/>
          </a:prstGeom>
          <a:noFill/>
          <a:ln w="9525">
            <a:noFill/>
            <a:miter lim="800000"/>
            <a:headEnd/>
            <a:tailEnd/>
          </a:ln>
          <a:effectLst/>
        </p:spPr>
        <p:txBody>
          <a:bodyPr vert="horz" wrap="square" lIns="91751" tIns="45875" rIns="91751" bIns="45875" numCol="1" anchor="b" anchorCtr="0" compatLnSpc="1">
            <a:prstTxWarp prst="textNoShape">
              <a:avLst/>
            </a:prstTxWarp>
          </a:bodyPr>
          <a:lstStyle>
            <a:lvl1pPr algn="r" eaLnBrk="0" latinLnBrk="0" hangingPunct="0">
              <a:defRPr kumimoji="0" sz="1200"/>
            </a:lvl1pPr>
          </a:lstStyle>
          <a:p>
            <a:pPr>
              <a:defRPr/>
            </a:pPr>
            <a:fld id="{F0BB7F4E-DEE6-434A-A197-190ED796D4CA}" type="slidenum">
              <a:rPr lang="ko-KR" altLang="en-US"/>
              <a:pPr>
                <a:defRPr/>
              </a:pPr>
              <a:t>‹#›</a:t>
            </a:fld>
            <a:endParaRPr lang="en-US" altLang="ko-KR"/>
          </a:p>
        </p:txBody>
      </p:sp>
    </p:spTree>
    <p:extLst>
      <p:ext uri="{BB962C8B-B14F-4D97-AF65-F5344CB8AC3E}">
        <p14:creationId xmlns:p14="http://schemas.microsoft.com/office/powerpoint/2010/main" val="3897650917"/>
      </p:ext>
    </p:extLst>
  </p:cSld>
  <p:clrMap bg1="lt1" tx1="dk1" bg2="lt2" tx2="dk2" accent1="accent1" accent2="accent2" accent3="accent3" accent4="accent4" accent5="accent5" accent6="accent6" hlink="hlink" folHlink="folHlink"/>
</p:handoutMaster>
</file>

<file path=ppt/media/image1.png>
</file>

<file path=ppt/media/image10.tmp>
</file>

<file path=ppt/media/image11.jpeg>
</file>

<file path=ppt/media/image12.tmp>
</file>

<file path=ppt/media/image13.jpeg>
</file>

<file path=ppt/media/image14.jpeg>
</file>

<file path=ppt/media/image15.png>
</file>

<file path=ppt/media/image16.png>
</file>

<file path=ppt/media/image17.png>
</file>

<file path=ppt/media/image18.jpeg>
</file>

<file path=ppt/media/image19.jpeg>
</file>

<file path=ppt/media/image2.png>
</file>

<file path=ppt/media/image20.jpeg>
</file>

<file path=ppt/media/image21.jpeg>
</file>

<file path=ppt/media/image22.jpeg>
</file>

<file path=ppt/media/image23.jpeg>
</file>

<file path=ppt/media/image24.png>
</file>

<file path=ppt/media/image25.png>
</file>

<file path=ppt/media/image26.jpeg>
</file>

<file path=ppt/media/image27.jpeg>
</file>

<file path=ppt/media/image28.jpeg>
</file>

<file path=ppt/media/image29.jpeg>
</file>

<file path=ppt/media/image3.png>
</file>

<file path=ppt/media/image30.jpeg>
</file>

<file path=ppt/media/image4.jpeg>
</file>

<file path=ppt/media/image5.jpeg>
</file>

<file path=ppt/media/image6.jpeg>
</file>

<file path=ppt/media/image7.tmp>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1"/>
            <a:ext cx="2947088" cy="496491"/>
          </a:xfrm>
          <a:prstGeom prst="rect">
            <a:avLst/>
          </a:prstGeom>
        </p:spPr>
        <p:txBody>
          <a:bodyPr vert="horz" lIns="91751" tIns="45875" rIns="91751" bIns="45875" rtlCol="0"/>
          <a:lstStyle>
            <a:lvl1pPr algn="l" eaLnBrk="0" latinLnBrk="0" hangingPunct="0">
              <a:defRPr kumimoji="0" sz="1200"/>
            </a:lvl1pPr>
          </a:lstStyle>
          <a:p>
            <a:pPr>
              <a:defRPr/>
            </a:pPr>
            <a:endParaRPr lang="ko-KR" altLang="en-US"/>
          </a:p>
        </p:txBody>
      </p:sp>
      <p:sp>
        <p:nvSpPr>
          <p:cNvPr id="3" name="날짜 개체 틀 2"/>
          <p:cNvSpPr>
            <a:spLocks noGrp="1"/>
          </p:cNvSpPr>
          <p:nvPr>
            <p:ph type="dt" idx="1"/>
          </p:nvPr>
        </p:nvSpPr>
        <p:spPr>
          <a:xfrm>
            <a:off x="3850587" y="1"/>
            <a:ext cx="2947088" cy="496491"/>
          </a:xfrm>
          <a:prstGeom prst="rect">
            <a:avLst/>
          </a:prstGeom>
        </p:spPr>
        <p:txBody>
          <a:bodyPr vert="horz" lIns="91751" tIns="45875" rIns="91751" bIns="45875" rtlCol="0"/>
          <a:lstStyle>
            <a:lvl1pPr algn="r" eaLnBrk="0" latinLnBrk="0" hangingPunct="0">
              <a:defRPr kumimoji="0" sz="1200"/>
            </a:lvl1pPr>
          </a:lstStyle>
          <a:p>
            <a:pPr>
              <a:defRPr/>
            </a:pPr>
            <a:fld id="{9A51144D-6558-4004-9795-A25F913C5F3B}" type="datetimeFigureOut">
              <a:rPr lang="ko-KR" altLang="en-US"/>
              <a:pPr>
                <a:defRPr/>
              </a:pPr>
              <a:t>2013-08-29</a:t>
            </a:fld>
            <a:endParaRPr lang="ko-KR" altLang="en-US"/>
          </a:p>
        </p:txBody>
      </p:sp>
      <p:sp>
        <p:nvSpPr>
          <p:cNvPr id="4" name="슬라이드 이미지 개체 틀 3"/>
          <p:cNvSpPr>
            <a:spLocks noGrp="1" noRot="1" noChangeAspect="1"/>
          </p:cNvSpPr>
          <p:nvPr>
            <p:ph type="sldImg" idx="2"/>
          </p:nvPr>
        </p:nvSpPr>
        <p:spPr>
          <a:xfrm>
            <a:off x="919163" y="746125"/>
            <a:ext cx="4960937" cy="3722688"/>
          </a:xfrm>
          <a:prstGeom prst="rect">
            <a:avLst/>
          </a:prstGeom>
          <a:noFill/>
          <a:ln w="12700">
            <a:solidFill>
              <a:prstClr val="black"/>
            </a:solidFill>
          </a:ln>
        </p:spPr>
        <p:txBody>
          <a:bodyPr vert="horz" lIns="91751" tIns="45875" rIns="91751" bIns="45875" rtlCol="0" anchor="ctr"/>
          <a:lstStyle/>
          <a:p>
            <a:pPr lvl="0"/>
            <a:endParaRPr lang="ko-KR" altLang="en-US" noProof="0" smtClean="0"/>
          </a:p>
        </p:txBody>
      </p:sp>
      <p:sp>
        <p:nvSpPr>
          <p:cNvPr id="5" name="슬라이드 노트 개체 틀 4"/>
          <p:cNvSpPr>
            <a:spLocks noGrp="1"/>
          </p:cNvSpPr>
          <p:nvPr>
            <p:ph type="body" sz="quarter" idx="3"/>
          </p:nvPr>
        </p:nvSpPr>
        <p:spPr>
          <a:xfrm>
            <a:off x="679609" y="4717460"/>
            <a:ext cx="5440046" cy="4468415"/>
          </a:xfrm>
          <a:prstGeom prst="rect">
            <a:avLst/>
          </a:prstGeom>
        </p:spPr>
        <p:txBody>
          <a:bodyPr vert="horz" lIns="91751" tIns="45875" rIns="91751" bIns="45875" rtlCol="0">
            <a:normAutofit/>
          </a:bodyPr>
          <a:lstStyle/>
          <a:p>
            <a:pPr lvl="0"/>
            <a:r>
              <a:rPr lang="ko-KR" altLang="en-US" noProof="0" smtClean="0"/>
              <a:t>마스터 텍스트 스타일을 편집합니다</a:t>
            </a:r>
          </a:p>
          <a:p>
            <a:pPr lvl="1"/>
            <a:r>
              <a:rPr lang="ko-KR" altLang="en-US" noProof="0" smtClean="0"/>
              <a:t>둘째 수준</a:t>
            </a:r>
          </a:p>
          <a:p>
            <a:pPr lvl="2"/>
            <a:r>
              <a:rPr lang="ko-KR" altLang="en-US" noProof="0" smtClean="0"/>
              <a:t>셋째 수준</a:t>
            </a:r>
          </a:p>
          <a:p>
            <a:pPr lvl="3"/>
            <a:r>
              <a:rPr lang="ko-KR" altLang="en-US" noProof="0" smtClean="0"/>
              <a:t>넷째 수준</a:t>
            </a:r>
          </a:p>
          <a:p>
            <a:pPr lvl="4"/>
            <a:r>
              <a:rPr lang="ko-KR" altLang="en-US" noProof="0" smtClean="0"/>
              <a:t>다섯째 수준</a:t>
            </a:r>
          </a:p>
        </p:txBody>
      </p:sp>
      <p:sp>
        <p:nvSpPr>
          <p:cNvPr id="6" name="바닥글 개체 틀 5"/>
          <p:cNvSpPr>
            <a:spLocks noGrp="1"/>
          </p:cNvSpPr>
          <p:nvPr>
            <p:ph type="ftr" sz="quarter" idx="4"/>
          </p:nvPr>
        </p:nvSpPr>
        <p:spPr>
          <a:xfrm>
            <a:off x="0" y="9431726"/>
            <a:ext cx="2947088" cy="496491"/>
          </a:xfrm>
          <a:prstGeom prst="rect">
            <a:avLst/>
          </a:prstGeom>
        </p:spPr>
        <p:txBody>
          <a:bodyPr vert="horz" lIns="91751" tIns="45875" rIns="91751" bIns="45875" rtlCol="0" anchor="b"/>
          <a:lstStyle>
            <a:lvl1pPr algn="l" eaLnBrk="0" latinLnBrk="0" hangingPunct="0">
              <a:defRPr kumimoji="0" sz="1200"/>
            </a:lvl1pPr>
          </a:lstStyle>
          <a:p>
            <a:pPr>
              <a:defRPr/>
            </a:pPr>
            <a:endParaRPr lang="ko-KR" altLang="en-US"/>
          </a:p>
        </p:txBody>
      </p:sp>
      <p:sp>
        <p:nvSpPr>
          <p:cNvPr id="7" name="슬라이드 번호 개체 틀 6"/>
          <p:cNvSpPr>
            <a:spLocks noGrp="1"/>
          </p:cNvSpPr>
          <p:nvPr>
            <p:ph type="sldNum" sz="quarter" idx="5"/>
          </p:nvPr>
        </p:nvSpPr>
        <p:spPr>
          <a:xfrm>
            <a:off x="3850587" y="9431726"/>
            <a:ext cx="2947088" cy="496491"/>
          </a:xfrm>
          <a:prstGeom prst="rect">
            <a:avLst/>
          </a:prstGeom>
        </p:spPr>
        <p:txBody>
          <a:bodyPr vert="horz" lIns="91751" tIns="45875" rIns="91751" bIns="45875" rtlCol="0" anchor="b"/>
          <a:lstStyle>
            <a:lvl1pPr algn="r" eaLnBrk="0" latinLnBrk="0" hangingPunct="0">
              <a:defRPr kumimoji="0" sz="1200"/>
            </a:lvl1pPr>
          </a:lstStyle>
          <a:p>
            <a:pPr>
              <a:defRPr/>
            </a:pPr>
            <a:fld id="{736D9A9E-A088-4197-BD19-C178462E4E8E}" type="slidenum">
              <a:rPr lang="ko-KR" altLang="en-US"/>
              <a:pPr>
                <a:defRPr/>
              </a:pPr>
              <a:t>‹#›</a:t>
            </a:fld>
            <a:endParaRPr lang="ko-KR" altLang="en-US"/>
          </a:p>
        </p:txBody>
      </p:sp>
    </p:spTree>
    <p:extLst>
      <p:ext uri="{BB962C8B-B14F-4D97-AF65-F5344CB8AC3E}">
        <p14:creationId xmlns:p14="http://schemas.microsoft.com/office/powerpoint/2010/main" val="1370843874"/>
      </p:ext>
    </p:extLst>
  </p:cSld>
  <p:clrMap bg1="lt1" tx1="dk1" bg2="lt2" tx2="dk2" accent1="accent1" accent2="accent2" accent3="accent3" accent4="accent4" accent5="accent5" accent6="accent6" hlink="hlink" folHlink="folHlink"/>
  <p:notesStyle>
    <a:lvl1pPr algn="l" rtl="0" eaLnBrk="0" fontAlgn="base" latinLnBrk="1" hangingPunct="0">
      <a:spcBef>
        <a:spcPct val="30000"/>
      </a:spcBef>
      <a:spcAft>
        <a:spcPct val="0"/>
      </a:spcAft>
      <a:defRPr sz="1200" kern="1200">
        <a:solidFill>
          <a:schemeClr val="tx1"/>
        </a:solidFill>
        <a:latin typeface="+mn-lt"/>
        <a:ea typeface="+mn-ea"/>
        <a:cs typeface="+mn-cs"/>
      </a:defRPr>
    </a:lvl1pPr>
    <a:lvl2pPr marL="457200" algn="l" rtl="0" eaLnBrk="0" fontAlgn="base" latinLnBrk="1" hangingPunct="0">
      <a:spcBef>
        <a:spcPct val="30000"/>
      </a:spcBef>
      <a:spcAft>
        <a:spcPct val="0"/>
      </a:spcAft>
      <a:defRPr sz="1200" kern="1200">
        <a:solidFill>
          <a:schemeClr val="tx1"/>
        </a:solidFill>
        <a:latin typeface="+mn-lt"/>
        <a:ea typeface="+mn-ea"/>
        <a:cs typeface="+mn-cs"/>
      </a:defRPr>
    </a:lvl2pPr>
    <a:lvl3pPr marL="914400" algn="l" rtl="0" eaLnBrk="0" fontAlgn="base" latinLnBrk="1" hangingPunct="0">
      <a:spcBef>
        <a:spcPct val="30000"/>
      </a:spcBef>
      <a:spcAft>
        <a:spcPct val="0"/>
      </a:spcAft>
      <a:defRPr sz="1200" kern="1200">
        <a:solidFill>
          <a:schemeClr val="tx1"/>
        </a:solidFill>
        <a:latin typeface="+mn-lt"/>
        <a:ea typeface="+mn-ea"/>
        <a:cs typeface="+mn-cs"/>
      </a:defRPr>
    </a:lvl3pPr>
    <a:lvl4pPr marL="1371600" algn="l" rtl="0" eaLnBrk="0" fontAlgn="base" latinLnBrk="1" hangingPunct="0">
      <a:spcBef>
        <a:spcPct val="30000"/>
      </a:spcBef>
      <a:spcAft>
        <a:spcPct val="0"/>
      </a:spcAft>
      <a:defRPr sz="1200" kern="1200">
        <a:solidFill>
          <a:schemeClr val="tx1"/>
        </a:solidFill>
        <a:latin typeface="+mn-lt"/>
        <a:ea typeface="+mn-ea"/>
        <a:cs typeface="+mn-cs"/>
      </a:defRPr>
    </a:lvl4pPr>
    <a:lvl5pPr marL="1828800" algn="l" rtl="0" eaLnBrk="0" fontAlgn="base" latinLnBrk="1" hangingPunct="0">
      <a:spcBef>
        <a:spcPct val="30000"/>
      </a:spcBef>
      <a:spcAft>
        <a:spcPct val="0"/>
      </a:spcAft>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3"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ko-KR" altLang="en-US"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7347"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ko-KR" altLang="en-US"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ko-KR" altLang="en-US" smtClean="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앞표지">
    <p:bg>
      <p:bgPr>
        <a:solidFill>
          <a:schemeClr val="bg1"/>
        </a:solidFill>
        <a:effectLst/>
      </p:bgPr>
    </p:bg>
    <p:spTree>
      <p:nvGrpSpPr>
        <p:cNvPr id="1" name=""/>
        <p:cNvGrpSpPr/>
        <p:nvPr/>
      </p:nvGrpSpPr>
      <p:grpSpPr>
        <a:xfrm>
          <a:off x="0" y="0"/>
          <a:ext cx="0" cy="0"/>
          <a:chOff x="0" y="0"/>
          <a:chExt cx="0" cy="0"/>
        </a:xfrm>
      </p:grpSpPr>
      <p:pic>
        <p:nvPicPr>
          <p:cNvPr id="3" name="Picture 3"/>
          <p:cNvPicPr>
            <a:picLocks noChangeAspect="1" noChangeArrowheads="1"/>
          </p:cNvPicPr>
          <p:nvPr userDrawn="1"/>
        </p:nvPicPr>
        <p:blipFill>
          <a:blip r:embed="rId2">
            <a:extLst>
              <a:ext uri="{28A0092B-C50C-407E-A947-70E740481C1C}">
                <a14:useLocalDpi xmlns:a14="http://schemas.microsoft.com/office/drawing/2010/main" val="0"/>
              </a:ext>
            </a:extLst>
          </a:blip>
          <a:srcRect l="4233"/>
          <a:stretch>
            <a:fillRect/>
          </a:stretch>
        </p:blipFill>
        <p:spPr bwMode="auto">
          <a:xfrm>
            <a:off x="0" y="0"/>
            <a:ext cx="9144000" cy="556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9" descr="Light horizontal"/>
          <p:cNvSpPr>
            <a:spLocks noChangeArrowheads="1"/>
          </p:cNvSpPr>
          <p:nvPr/>
        </p:nvSpPr>
        <p:spPr bwMode="gray">
          <a:xfrm>
            <a:off x="1588" y="1588"/>
            <a:ext cx="1473200" cy="6848475"/>
          </a:xfrm>
          <a:prstGeom prst="rect">
            <a:avLst/>
          </a:prstGeom>
          <a:pattFill prst="ltHorz">
            <a:fgClr>
              <a:schemeClr val="bg2"/>
            </a:fgClr>
            <a:bgClr>
              <a:schemeClr val="bg1"/>
            </a:bgClr>
          </a:pattFill>
          <a:ln w="0" algn="ctr">
            <a:noFill/>
            <a:miter lim="800000"/>
            <a:headEnd/>
            <a:tailEnd/>
          </a:ln>
        </p:spPr>
        <p:txBody>
          <a:bodyPr wrap="none" anchor="ctr"/>
          <a:lstStyle/>
          <a:p>
            <a:pPr eaLnBrk="0" latinLnBrk="0" hangingPunct="0">
              <a:defRPr/>
            </a:pPr>
            <a:endParaRPr kumimoji="0" lang="ko-KR" altLang="en-US"/>
          </a:p>
        </p:txBody>
      </p:sp>
      <p:sp>
        <p:nvSpPr>
          <p:cNvPr id="5" name="Rectangle 10"/>
          <p:cNvSpPr>
            <a:spLocks noChangeArrowheads="1"/>
          </p:cNvSpPr>
          <p:nvPr/>
        </p:nvSpPr>
        <p:spPr bwMode="invGray">
          <a:xfrm>
            <a:off x="-7938" y="4292600"/>
            <a:ext cx="9153526" cy="1077913"/>
          </a:xfrm>
          <a:prstGeom prst="rect">
            <a:avLst/>
          </a:prstGeom>
          <a:solidFill>
            <a:schemeClr val="accent3">
              <a:lumMod val="40000"/>
              <a:lumOff val="60000"/>
            </a:schemeClr>
          </a:solidFill>
          <a:ln w="0" algn="ctr">
            <a:noFill/>
            <a:miter lim="800000"/>
            <a:headEnd/>
            <a:tailEnd/>
          </a:ln>
          <a:effectLst/>
        </p:spPr>
        <p:txBody>
          <a:bodyPr wrap="none" anchor="ctr"/>
          <a:lstStyle/>
          <a:p>
            <a:pPr eaLnBrk="0" latinLnBrk="0" hangingPunct="0">
              <a:defRPr/>
            </a:pPr>
            <a:endParaRPr kumimoji="0" lang="ko-KR" altLang="en-US"/>
          </a:p>
        </p:txBody>
      </p:sp>
      <p:sp>
        <p:nvSpPr>
          <p:cNvPr id="6" name="AutoShape 11"/>
          <p:cNvSpPr>
            <a:spLocks noChangeArrowheads="1"/>
          </p:cNvSpPr>
          <p:nvPr/>
        </p:nvSpPr>
        <p:spPr bwMode="ltGray">
          <a:xfrm>
            <a:off x="1473200" y="5105400"/>
            <a:ext cx="7137400" cy="533400"/>
          </a:xfrm>
          <a:prstGeom prst="roundRect">
            <a:avLst>
              <a:gd name="adj" fmla="val 16667"/>
            </a:avLst>
          </a:prstGeom>
          <a:solidFill>
            <a:srgbClr val="92D050"/>
          </a:solidFill>
          <a:ln w="28575" algn="ctr">
            <a:solidFill>
              <a:schemeClr val="bg1"/>
            </a:solidFill>
            <a:round/>
            <a:headEnd/>
            <a:tailEnd/>
          </a:ln>
        </p:spPr>
        <p:txBody>
          <a:bodyPr wrap="none" anchor="ctr"/>
          <a:lstStyle/>
          <a:p>
            <a:pPr eaLnBrk="0" latinLnBrk="0" hangingPunct="0">
              <a:defRPr/>
            </a:pPr>
            <a:endParaRPr kumimoji="0" lang="ko-KR" altLang="en-US"/>
          </a:p>
        </p:txBody>
      </p:sp>
      <p:sp>
        <p:nvSpPr>
          <p:cNvPr id="3074" name="Rectangle 2"/>
          <p:cNvSpPr>
            <a:spLocks noGrp="1" noChangeArrowheads="1"/>
          </p:cNvSpPr>
          <p:nvPr>
            <p:ph type="ctrTitle"/>
          </p:nvPr>
        </p:nvSpPr>
        <p:spPr>
          <a:xfrm>
            <a:off x="1524000" y="4267201"/>
            <a:ext cx="7620000" cy="838200"/>
          </a:xfrm>
        </p:spPr>
        <p:txBody>
          <a:bodyPr/>
          <a:lstStyle>
            <a:lvl1pPr marL="717550" indent="0">
              <a:defRPr sz="3600" b="0" baseline="0">
                <a:solidFill>
                  <a:srgbClr val="660033"/>
                </a:solidFill>
              </a:defRPr>
            </a:lvl1pPr>
          </a:lstStyle>
          <a:p>
            <a:r>
              <a:rPr lang="ko-KR" altLang="en-US" smtClean="0"/>
              <a:t>마스터 제목 스타일 편집</a:t>
            </a:r>
            <a:endParaRPr lang="en-US" altLang="ko-KR" dirty="0"/>
          </a:p>
        </p:txBody>
      </p:sp>
    </p:spTree>
    <p:extLst>
      <p:ext uri="{BB962C8B-B14F-4D97-AF65-F5344CB8AC3E}">
        <p14:creationId xmlns:p14="http://schemas.microsoft.com/office/powerpoint/2010/main" val="26051567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학습목표">
    <p:spTree>
      <p:nvGrpSpPr>
        <p:cNvPr id="1" name=""/>
        <p:cNvGrpSpPr/>
        <p:nvPr/>
      </p:nvGrpSpPr>
      <p:grpSpPr>
        <a:xfrm>
          <a:off x="0" y="0"/>
          <a:ext cx="0" cy="0"/>
          <a:chOff x="0" y="0"/>
          <a:chExt cx="0" cy="0"/>
        </a:xfrm>
      </p:grpSpPr>
      <p:sp>
        <p:nvSpPr>
          <p:cNvPr id="3" name="제목 8"/>
          <p:cNvSpPr txBox="1">
            <a:spLocks/>
          </p:cNvSpPr>
          <p:nvPr userDrawn="1"/>
        </p:nvSpPr>
        <p:spPr bwMode="auto">
          <a:xfrm>
            <a:off x="227013" y="93663"/>
            <a:ext cx="6172200" cy="563562"/>
          </a:xfrm>
          <a:prstGeom prst="rect">
            <a:avLst/>
          </a:prstGeom>
          <a:noFill/>
          <a:ln>
            <a:noFill/>
          </a:ln>
          <a:extLst/>
        </p:spPr>
        <p:txBody>
          <a:bodyPr anchor="ctr"/>
          <a:lstStyle>
            <a:lvl1pPr eaLnBrk="0" hangingPunct="0">
              <a:defRPr kumimoji="1" sz="2000">
                <a:solidFill>
                  <a:schemeClr val="tx1"/>
                </a:solidFill>
                <a:latin typeface="돋움" pitchFamily="50" charset="-127"/>
                <a:ea typeface="돋움" pitchFamily="50" charset="-127"/>
              </a:defRPr>
            </a:lvl1pPr>
            <a:lvl2pPr marL="742950" indent="-285750" eaLnBrk="0" hangingPunct="0">
              <a:defRPr kumimoji="1" sz="2000">
                <a:solidFill>
                  <a:schemeClr val="tx1"/>
                </a:solidFill>
                <a:latin typeface="돋움" pitchFamily="50" charset="-127"/>
                <a:ea typeface="돋움" pitchFamily="50" charset="-127"/>
              </a:defRPr>
            </a:lvl2pPr>
            <a:lvl3pPr marL="1143000" indent="-228600" eaLnBrk="0" hangingPunct="0">
              <a:defRPr kumimoji="1" sz="2000">
                <a:solidFill>
                  <a:schemeClr val="tx1"/>
                </a:solidFill>
                <a:latin typeface="돋움" pitchFamily="50" charset="-127"/>
                <a:ea typeface="돋움" pitchFamily="50" charset="-127"/>
              </a:defRPr>
            </a:lvl3pPr>
            <a:lvl4pPr marL="1600200" indent="-228600" eaLnBrk="0" hangingPunct="0">
              <a:defRPr kumimoji="1" sz="2000">
                <a:solidFill>
                  <a:schemeClr val="tx1"/>
                </a:solidFill>
                <a:latin typeface="돋움" pitchFamily="50" charset="-127"/>
                <a:ea typeface="돋움" pitchFamily="50" charset="-127"/>
              </a:defRPr>
            </a:lvl4pPr>
            <a:lvl5pPr marL="2057400" indent="-228600" eaLnBrk="0" hangingPunct="0">
              <a:defRPr kumimoji="1" sz="2000">
                <a:solidFill>
                  <a:schemeClr val="tx1"/>
                </a:solidFill>
                <a:latin typeface="돋움" pitchFamily="50" charset="-127"/>
                <a:ea typeface="돋움" pitchFamily="50" charset="-127"/>
              </a:defRPr>
            </a:lvl5pPr>
            <a:lvl6pPr marL="2514600" indent="-228600" eaLnBrk="0" fontAlgn="base" hangingPunct="0">
              <a:spcBef>
                <a:spcPct val="0"/>
              </a:spcBef>
              <a:spcAft>
                <a:spcPct val="0"/>
              </a:spcAft>
              <a:defRPr kumimoji="1" sz="2000">
                <a:solidFill>
                  <a:schemeClr val="tx1"/>
                </a:solidFill>
                <a:latin typeface="돋움" pitchFamily="50" charset="-127"/>
                <a:ea typeface="돋움" pitchFamily="50" charset="-127"/>
              </a:defRPr>
            </a:lvl6pPr>
            <a:lvl7pPr marL="2971800" indent="-228600" eaLnBrk="0" fontAlgn="base" hangingPunct="0">
              <a:spcBef>
                <a:spcPct val="0"/>
              </a:spcBef>
              <a:spcAft>
                <a:spcPct val="0"/>
              </a:spcAft>
              <a:defRPr kumimoji="1" sz="2000">
                <a:solidFill>
                  <a:schemeClr val="tx1"/>
                </a:solidFill>
                <a:latin typeface="돋움" pitchFamily="50" charset="-127"/>
                <a:ea typeface="돋움" pitchFamily="50" charset="-127"/>
              </a:defRPr>
            </a:lvl7pPr>
            <a:lvl8pPr marL="3429000" indent="-228600" eaLnBrk="0" fontAlgn="base" hangingPunct="0">
              <a:spcBef>
                <a:spcPct val="0"/>
              </a:spcBef>
              <a:spcAft>
                <a:spcPct val="0"/>
              </a:spcAft>
              <a:defRPr kumimoji="1" sz="2000">
                <a:solidFill>
                  <a:schemeClr val="tx1"/>
                </a:solidFill>
                <a:latin typeface="돋움" pitchFamily="50" charset="-127"/>
                <a:ea typeface="돋움" pitchFamily="50" charset="-127"/>
              </a:defRPr>
            </a:lvl8pPr>
            <a:lvl9pPr marL="3886200" indent="-228600" eaLnBrk="0" fontAlgn="base" hangingPunct="0">
              <a:spcBef>
                <a:spcPct val="0"/>
              </a:spcBef>
              <a:spcAft>
                <a:spcPct val="0"/>
              </a:spcAft>
              <a:defRPr kumimoji="1" sz="2000">
                <a:solidFill>
                  <a:schemeClr val="tx1"/>
                </a:solidFill>
                <a:latin typeface="돋움" pitchFamily="50" charset="-127"/>
                <a:ea typeface="돋움" pitchFamily="50" charset="-127"/>
              </a:defRPr>
            </a:lvl9pPr>
          </a:lstStyle>
          <a:p>
            <a:pPr latinLnBrk="0">
              <a:defRPr/>
            </a:pPr>
            <a:r>
              <a:rPr kumimoji="0" lang="en-US" altLang="ko-KR" sz="2800" smtClean="0">
                <a:solidFill>
                  <a:srgbClr val="660033"/>
                </a:solidFill>
                <a:latin typeface="HY견고딕" pitchFamily="18" charset="-127"/>
                <a:ea typeface="HY견고딕" pitchFamily="18" charset="-127"/>
              </a:rPr>
              <a:t>Contents</a:t>
            </a:r>
            <a:endParaRPr kumimoji="0" lang="ko-KR" altLang="en-US" sz="2800" smtClean="0">
              <a:solidFill>
                <a:srgbClr val="660033"/>
              </a:solidFill>
              <a:latin typeface="HY견고딕" pitchFamily="18" charset="-127"/>
              <a:ea typeface="HY견고딕" pitchFamily="18" charset="-127"/>
            </a:endParaRPr>
          </a:p>
        </p:txBody>
      </p:sp>
      <p:sp>
        <p:nvSpPr>
          <p:cNvPr id="8" name="내용 개체 틀 5"/>
          <p:cNvSpPr>
            <a:spLocks noGrp="1"/>
          </p:cNvSpPr>
          <p:nvPr>
            <p:ph sz="quarter" idx="10"/>
          </p:nvPr>
        </p:nvSpPr>
        <p:spPr>
          <a:xfrm>
            <a:off x="263436" y="1016727"/>
            <a:ext cx="8568000" cy="5400000"/>
          </a:xfrm>
          <a:prstGeom prst="roundRect">
            <a:avLst>
              <a:gd name="adj" fmla="val 12994"/>
            </a:avLst>
          </a:prstGeom>
          <a:ln w="19050">
            <a:solidFill>
              <a:schemeClr val="bg2">
                <a:lumMod val="90000"/>
              </a:schemeClr>
            </a:solidFill>
            <a:prstDash val="sysDot"/>
          </a:ln>
        </p:spPr>
        <p:txBody>
          <a:bodyPr/>
          <a:lstStyle>
            <a:lvl1pPr marL="342900" marR="0" indent="-342900" algn="l" defTabSz="914400" rtl="0" eaLnBrk="0" fontAlgn="base" latinLnBrk="1" hangingPunct="0">
              <a:lnSpc>
                <a:spcPct val="100000"/>
              </a:lnSpc>
              <a:spcBef>
                <a:spcPct val="20000"/>
              </a:spcBef>
              <a:spcAft>
                <a:spcPts val="600"/>
              </a:spcAft>
              <a:buClr>
                <a:srgbClr val="660033"/>
              </a:buClr>
              <a:buSzTx/>
              <a:buFont typeface="Wingdings" pitchFamily="2" charset="2"/>
              <a:buChar char="v"/>
              <a:tabLst/>
              <a:defRPr sz="2400"/>
            </a:lvl1pPr>
            <a:lvl2pPr marL="539750" marR="0" indent="-182563" algn="l" defTabSz="914400" rtl="0" eaLnBrk="0" fontAlgn="base" latinLnBrk="1" hangingPunct="0">
              <a:lnSpc>
                <a:spcPct val="100000"/>
              </a:lnSpc>
              <a:spcBef>
                <a:spcPct val="20000"/>
              </a:spcBef>
              <a:spcAft>
                <a:spcPts val="200"/>
              </a:spcAft>
              <a:buClr>
                <a:srgbClr val="B1AE6B"/>
              </a:buClr>
              <a:buSzTx/>
              <a:buFont typeface="Wingdings" pitchFamily="2" charset="2"/>
              <a:buChar char="§"/>
              <a:tabLst/>
              <a:defRPr sz="1800">
                <a:latin typeface="맑은 고딕" pitchFamily="50" charset="-127"/>
                <a:ea typeface="맑은 고딕" pitchFamily="50" charset="-127"/>
              </a:defRPr>
            </a:lvl2pPr>
            <a:lvl3pPr marL="809625" marR="0" indent="-182563" algn="l" defTabSz="914400" rtl="0" eaLnBrk="0" fontAlgn="base" latinLnBrk="1" hangingPunct="0">
              <a:lnSpc>
                <a:spcPct val="100000"/>
              </a:lnSpc>
              <a:spcBef>
                <a:spcPct val="20000"/>
              </a:spcBef>
              <a:spcAft>
                <a:spcPct val="0"/>
              </a:spcAft>
              <a:buClr>
                <a:srgbClr val="ADB9AD"/>
              </a:buClr>
              <a:buSzTx/>
              <a:buFontTx/>
              <a:buChar char="•"/>
              <a:tabLst/>
              <a:defRPr/>
            </a:lvl3pPr>
          </a:lstStyle>
          <a:p>
            <a:pPr lvl="0"/>
            <a:r>
              <a:rPr lang="ko-KR" altLang="en-US" noProof="0" dirty="0" smtClean="0"/>
              <a:t>마스터 텍스트 스타일을 편집합니다</a:t>
            </a:r>
          </a:p>
          <a:p>
            <a:pPr lvl="1"/>
            <a:r>
              <a:rPr lang="ko-KR" altLang="en-US" noProof="0" dirty="0" smtClean="0"/>
              <a:t>둘째 수준</a:t>
            </a:r>
            <a:endParaRPr lang="en-US" altLang="ko-KR" noProof="0" dirty="0" smtClean="0"/>
          </a:p>
          <a:p>
            <a:pPr lvl="1"/>
            <a:endParaRPr lang="ko-KR" altLang="en-US" noProof="0" dirty="0" smtClean="0"/>
          </a:p>
        </p:txBody>
      </p:sp>
    </p:spTree>
    <p:extLst>
      <p:ext uri="{BB962C8B-B14F-4D97-AF65-F5344CB8AC3E}">
        <p14:creationId xmlns:p14="http://schemas.microsoft.com/office/powerpoint/2010/main" val="50965263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본문1">
    <p:spTree>
      <p:nvGrpSpPr>
        <p:cNvPr id="1" name=""/>
        <p:cNvGrpSpPr/>
        <p:nvPr/>
      </p:nvGrpSpPr>
      <p:grpSpPr>
        <a:xfrm>
          <a:off x="0" y="0"/>
          <a:ext cx="0" cy="0"/>
          <a:chOff x="0" y="0"/>
          <a:chExt cx="0" cy="0"/>
        </a:xfrm>
      </p:grpSpPr>
      <p:sp>
        <p:nvSpPr>
          <p:cNvPr id="6" name="내용 개체 틀 4"/>
          <p:cNvSpPr>
            <a:spLocks noGrp="1"/>
          </p:cNvSpPr>
          <p:nvPr>
            <p:ph sz="quarter" idx="10"/>
          </p:nvPr>
        </p:nvSpPr>
        <p:spPr>
          <a:xfrm>
            <a:off x="228600" y="931818"/>
            <a:ext cx="8686800" cy="5715000"/>
          </a:xfrm>
        </p:spPr>
        <p:txBody>
          <a:bodyPr/>
          <a:lstStyle>
            <a:lvl1pPr marL="342900" marR="0" indent="-342900" algn="l" defTabSz="914400" rtl="0" eaLnBrk="0" fontAlgn="base" latinLnBrk="1" hangingPunct="0">
              <a:lnSpc>
                <a:spcPct val="100000"/>
              </a:lnSpc>
              <a:spcBef>
                <a:spcPct val="20000"/>
              </a:spcBef>
              <a:spcAft>
                <a:spcPct val="0"/>
              </a:spcAft>
              <a:buClr>
                <a:srgbClr val="660033"/>
              </a:buClr>
              <a:buSzTx/>
              <a:buFont typeface="Wingdings" pitchFamily="2" charset="2"/>
              <a:buChar char="v"/>
              <a:tabLst/>
              <a:defRPr/>
            </a:lvl1pPr>
            <a:lvl2pPr marL="539750" marR="0" indent="-182563" algn="l" defTabSz="914400" rtl="0" eaLnBrk="0" fontAlgn="base" latinLnBrk="1" hangingPunct="0">
              <a:lnSpc>
                <a:spcPct val="110000"/>
              </a:lnSpc>
              <a:spcBef>
                <a:spcPct val="20000"/>
              </a:spcBef>
              <a:spcAft>
                <a:spcPts val="300"/>
              </a:spcAft>
              <a:buClr>
                <a:srgbClr val="B1AE6B"/>
              </a:buClr>
              <a:buSzTx/>
              <a:buFont typeface="Wingdings" pitchFamily="2" charset="2"/>
              <a:buChar char="§"/>
              <a:tabLst/>
              <a:defRPr/>
            </a:lvl2pPr>
            <a:lvl3pPr marL="809625" marR="0" indent="-182563" algn="l" defTabSz="914400" rtl="0" eaLnBrk="0" fontAlgn="base" latinLnBrk="1" hangingPunct="0">
              <a:lnSpc>
                <a:spcPct val="100000"/>
              </a:lnSpc>
              <a:spcBef>
                <a:spcPct val="20000"/>
              </a:spcBef>
              <a:spcAft>
                <a:spcPts val="300"/>
              </a:spcAft>
              <a:buClr>
                <a:srgbClr val="ADB9AD"/>
              </a:buClr>
              <a:buSzTx/>
              <a:buFontTx/>
              <a:buChar char="•"/>
              <a:tabLst/>
              <a:defRPr sz="1800"/>
            </a:lvl3pPr>
            <a:lvl4pPr marL="1076325" indent="-180975">
              <a:buFont typeface="Arial" pitchFamily="34" charset="0"/>
              <a:buChar char="−"/>
              <a:defRPr sz="1600" b="0">
                <a:latin typeface="맑은 고딕" pitchFamily="50" charset="-127"/>
                <a:ea typeface="맑은 고딕" pitchFamily="50" charset="-127"/>
              </a:defRPr>
            </a:lvl4pPr>
            <a:lvl5pPr marL="1260475" indent="-185738">
              <a:buFont typeface="Arial" pitchFamily="34" charset="0"/>
              <a:buChar char="•"/>
              <a:defRPr sz="1500">
                <a:latin typeface="+mn-ea"/>
                <a:ea typeface="+mn-ea"/>
              </a:defRPr>
            </a:lvl5pPr>
          </a:lstStyle>
          <a:p>
            <a:pPr lvl="0"/>
            <a:r>
              <a:rPr lang="ko-KR" altLang="en-US" noProof="0" dirty="0" smtClean="0"/>
              <a:t>마스터 텍스트 스타일을 편집합니다</a:t>
            </a:r>
          </a:p>
          <a:p>
            <a:pPr lvl="1"/>
            <a:r>
              <a:rPr lang="ko-KR" altLang="en-US" noProof="0" dirty="0" smtClean="0"/>
              <a:t>둘째 수준</a:t>
            </a:r>
          </a:p>
          <a:p>
            <a:pPr lvl="2"/>
            <a:r>
              <a:rPr lang="ko-KR" altLang="en-US" noProof="0" dirty="0" smtClean="0"/>
              <a:t>셋째 수준</a:t>
            </a:r>
          </a:p>
          <a:p>
            <a:pPr lvl="3"/>
            <a:r>
              <a:rPr lang="ko-KR" altLang="en-US" noProof="0" dirty="0" smtClean="0"/>
              <a:t>넷째 수준</a:t>
            </a:r>
          </a:p>
          <a:p>
            <a:pPr lvl="4"/>
            <a:r>
              <a:rPr lang="ko-KR" altLang="en-US" noProof="0" dirty="0" smtClean="0"/>
              <a:t>다섯째 수준</a:t>
            </a:r>
          </a:p>
        </p:txBody>
      </p:sp>
      <p:sp>
        <p:nvSpPr>
          <p:cNvPr id="2" name="제목 1"/>
          <p:cNvSpPr>
            <a:spLocks noGrp="1"/>
          </p:cNvSpPr>
          <p:nvPr>
            <p:ph type="title"/>
          </p:nvPr>
        </p:nvSpPr>
        <p:spPr/>
        <p:txBody>
          <a:bodyPr/>
          <a:lstStyle/>
          <a:p>
            <a:r>
              <a:rPr lang="ko-KR" altLang="en-US" smtClean="0"/>
              <a:t>마스터 제목 스타일 편집</a:t>
            </a:r>
            <a:endParaRPr lang="ko-KR" altLang="en-US"/>
          </a:p>
        </p:txBody>
      </p:sp>
    </p:spTree>
    <p:extLst>
      <p:ext uri="{BB962C8B-B14F-4D97-AF65-F5344CB8AC3E}">
        <p14:creationId xmlns:p14="http://schemas.microsoft.com/office/powerpoint/2010/main" val="6113233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뒷표지">
    <p:bg>
      <p:bgPr>
        <a:solidFill>
          <a:schemeClr val="bg1"/>
        </a:solidFill>
        <a:effectLst/>
      </p:bgPr>
    </p:bg>
    <p:spTree>
      <p:nvGrpSpPr>
        <p:cNvPr id="1" name=""/>
        <p:cNvGrpSpPr/>
        <p:nvPr/>
      </p:nvGrpSpPr>
      <p:grpSpPr>
        <a:xfrm>
          <a:off x="0" y="0"/>
          <a:ext cx="0" cy="0"/>
          <a:chOff x="0" y="0"/>
          <a:chExt cx="0" cy="0"/>
        </a:xfrm>
      </p:grpSpPr>
      <p:pic>
        <p:nvPicPr>
          <p:cNvPr id="2" name="Picture 3"/>
          <p:cNvPicPr>
            <a:picLocks noChangeAspect="1" noChangeArrowheads="1"/>
          </p:cNvPicPr>
          <p:nvPr userDrawn="1"/>
        </p:nvPicPr>
        <p:blipFill>
          <a:blip r:embed="rId2">
            <a:extLst>
              <a:ext uri="{28A0092B-C50C-407E-A947-70E740481C1C}">
                <a14:useLocalDpi xmlns:a14="http://schemas.microsoft.com/office/drawing/2010/main" val="0"/>
              </a:ext>
            </a:extLst>
          </a:blip>
          <a:srcRect l="4233"/>
          <a:stretch>
            <a:fillRect/>
          </a:stretch>
        </p:blipFill>
        <p:spPr bwMode="auto">
          <a:xfrm>
            <a:off x="0" y="0"/>
            <a:ext cx="9144000" cy="556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9" descr="Light horizontal"/>
          <p:cNvSpPr>
            <a:spLocks noChangeArrowheads="1"/>
          </p:cNvSpPr>
          <p:nvPr/>
        </p:nvSpPr>
        <p:spPr bwMode="gray">
          <a:xfrm>
            <a:off x="1588" y="1588"/>
            <a:ext cx="1473200" cy="6848475"/>
          </a:xfrm>
          <a:prstGeom prst="rect">
            <a:avLst/>
          </a:prstGeom>
          <a:pattFill prst="ltHorz">
            <a:fgClr>
              <a:schemeClr val="bg2"/>
            </a:fgClr>
            <a:bgClr>
              <a:schemeClr val="bg1"/>
            </a:bgClr>
          </a:pattFill>
          <a:ln w="0" algn="ctr">
            <a:noFill/>
            <a:miter lim="800000"/>
            <a:headEnd/>
            <a:tailEnd/>
          </a:ln>
        </p:spPr>
        <p:txBody>
          <a:bodyPr wrap="none" anchor="ctr"/>
          <a:lstStyle/>
          <a:p>
            <a:pPr eaLnBrk="0" latinLnBrk="0" hangingPunct="0">
              <a:defRPr/>
            </a:pPr>
            <a:endParaRPr kumimoji="0" lang="ko-KR" altLang="en-US"/>
          </a:p>
        </p:txBody>
      </p:sp>
      <p:sp>
        <p:nvSpPr>
          <p:cNvPr id="4" name="Rectangle 10"/>
          <p:cNvSpPr>
            <a:spLocks noChangeArrowheads="1"/>
          </p:cNvSpPr>
          <p:nvPr/>
        </p:nvSpPr>
        <p:spPr bwMode="invGray">
          <a:xfrm>
            <a:off x="-7938" y="4267200"/>
            <a:ext cx="9153526" cy="1103313"/>
          </a:xfrm>
          <a:prstGeom prst="rect">
            <a:avLst/>
          </a:prstGeom>
          <a:solidFill>
            <a:schemeClr val="accent3">
              <a:lumMod val="40000"/>
              <a:lumOff val="60000"/>
            </a:schemeClr>
          </a:solidFill>
          <a:ln w="0" algn="ctr">
            <a:noFill/>
            <a:miter lim="800000"/>
            <a:headEnd/>
            <a:tailEnd/>
          </a:ln>
          <a:effectLst/>
        </p:spPr>
        <p:txBody>
          <a:bodyPr wrap="none" anchor="ctr"/>
          <a:lstStyle/>
          <a:p>
            <a:pPr eaLnBrk="0" latinLnBrk="0" hangingPunct="0">
              <a:defRPr/>
            </a:pPr>
            <a:endParaRPr kumimoji="0" lang="ko-KR" altLang="en-US"/>
          </a:p>
        </p:txBody>
      </p:sp>
      <p:sp>
        <p:nvSpPr>
          <p:cNvPr id="5" name="AutoShape 11"/>
          <p:cNvSpPr>
            <a:spLocks noChangeArrowheads="1"/>
          </p:cNvSpPr>
          <p:nvPr/>
        </p:nvSpPr>
        <p:spPr bwMode="ltGray">
          <a:xfrm>
            <a:off x="1473200" y="5105400"/>
            <a:ext cx="7137400" cy="533400"/>
          </a:xfrm>
          <a:prstGeom prst="roundRect">
            <a:avLst>
              <a:gd name="adj" fmla="val 16667"/>
            </a:avLst>
          </a:prstGeom>
          <a:solidFill>
            <a:srgbClr val="92D050"/>
          </a:solidFill>
          <a:ln w="28575" algn="ctr">
            <a:solidFill>
              <a:schemeClr val="bg1"/>
            </a:solidFill>
            <a:round/>
            <a:headEnd/>
            <a:tailEnd/>
          </a:ln>
        </p:spPr>
        <p:txBody>
          <a:bodyPr wrap="none" anchor="ctr"/>
          <a:lstStyle/>
          <a:p>
            <a:pPr eaLnBrk="0" latinLnBrk="0" hangingPunct="0">
              <a:defRPr/>
            </a:pPr>
            <a:endParaRPr kumimoji="0" lang="ko-KR" altLang="en-US"/>
          </a:p>
        </p:txBody>
      </p:sp>
      <p:sp>
        <p:nvSpPr>
          <p:cNvPr id="7" name="WordArt 3"/>
          <p:cNvSpPr>
            <a:spLocks noChangeArrowheads="1" noChangeShapeType="1" noTextEdit="1"/>
          </p:cNvSpPr>
          <p:nvPr userDrawn="1"/>
        </p:nvSpPr>
        <p:spPr bwMode="gray">
          <a:xfrm>
            <a:off x="2423163" y="4386945"/>
            <a:ext cx="4724400" cy="609600"/>
          </a:xfrm>
          <a:prstGeom prst="rect">
            <a:avLst/>
          </a:prstGeom>
        </p:spPr>
        <p:txBody>
          <a:bodyPr wrap="none" fromWordArt="1">
            <a:prstTxWarp prst="textDeflate">
              <a:avLst>
                <a:gd name="adj" fmla="val 0"/>
              </a:avLst>
            </a:prstTxWarp>
          </a:bodyPr>
          <a:lstStyle/>
          <a:p>
            <a:pPr algn="ctr">
              <a:defRPr/>
            </a:pPr>
            <a:r>
              <a:rPr lang="en-US" altLang="ko-KR" sz="5400" b="1" kern="10"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Verdana"/>
              </a:rPr>
              <a:t>Thank You !</a:t>
            </a:r>
            <a:endParaRPr lang="ko-KR" altLang="en-US" sz="5400" b="1" kern="10"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Verdana"/>
            </a:endParaRPr>
          </a:p>
        </p:txBody>
      </p:sp>
    </p:spTree>
    <p:extLst>
      <p:ext uri="{BB962C8B-B14F-4D97-AF65-F5344CB8AC3E}">
        <p14:creationId xmlns:p14="http://schemas.microsoft.com/office/powerpoint/2010/main" val="56526070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27" name="Rectangle 7" descr="Light horizontal"/>
          <p:cNvSpPr>
            <a:spLocks noChangeArrowheads="1"/>
          </p:cNvSpPr>
          <p:nvPr/>
        </p:nvSpPr>
        <p:spPr bwMode="gray">
          <a:xfrm>
            <a:off x="-9525" y="0"/>
            <a:ext cx="238125" cy="6858000"/>
          </a:xfrm>
          <a:prstGeom prst="rect">
            <a:avLst/>
          </a:prstGeom>
          <a:pattFill prst="ltHorz">
            <a:fgClr>
              <a:srgbClr val="C0C0C0"/>
            </a:fgClr>
            <a:bgClr>
              <a:srgbClr val="FFFFFF"/>
            </a:bgClr>
          </a:pattFill>
          <a:ln w="0" algn="ctr">
            <a:noFill/>
            <a:miter lim="800000"/>
            <a:headEnd/>
            <a:tailEnd/>
          </a:ln>
        </p:spPr>
        <p:txBody>
          <a:bodyPr wrap="none" anchor="ctr"/>
          <a:lstStyle/>
          <a:p>
            <a:pPr eaLnBrk="0" hangingPunct="0">
              <a:defRPr/>
            </a:pPr>
            <a:endParaRPr lang="ko-KR" altLang="en-US">
              <a:solidFill>
                <a:srgbClr val="1D4940"/>
              </a:solidFill>
            </a:endParaRPr>
          </a:p>
        </p:txBody>
      </p:sp>
      <p:sp>
        <p:nvSpPr>
          <p:cNvPr id="1028" name="Rectangle 18"/>
          <p:cNvSpPr>
            <a:spLocks noChangeArrowheads="1"/>
          </p:cNvSpPr>
          <p:nvPr/>
        </p:nvSpPr>
        <p:spPr bwMode="auto">
          <a:xfrm>
            <a:off x="8101013" y="6516688"/>
            <a:ext cx="966787" cy="341312"/>
          </a:xfrm>
          <a:prstGeom prst="rect">
            <a:avLst/>
          </a:prstGeom>
          <a:noFill/>
          <a:ln w="9525">
            <a:noFill/>
            <a:miter lim="800000"/>
            <a:headEnd/>
            <a:tailEnd/>
          </a:ln>
        </p:spPr>
        <p:txBody>
          <a:bodyPr/>
          <a:lstStyle/>
          <a:p>
            <a:pPr algn="r" eaLnBrk="0" hangingPunct="0">
              <a:defRPr/>
            </a:pPr>
            <a:fld id="{4FACEBE8-EF5A-4D09-87C7-B60B2082233B}" type="slidenum">
              <a:rPr lang="ko-KR" altLang="en-US" sz="1400">
                <a:solidFill>
                  <a:srgbClr val="452103"/>
                </a:solidFill>
                <a:latin typeface="HY헤드라인M" pitchFamily="18" charset="-127"/>
                <a:ea typeface="HY헤드라인M" pitchFamily="18" charset="-127"/>
              </a:rPr>
              <a:pPr algn="r" eaLnBrk="0" hangingPunct="0">
                <a:defRPr/>
              </a:pPr>
              <a:t>‹#›</a:t>
            </a:fld>
            <a:r>
              <a:rPr lang="en-US" altLang="ko-KR" sz="1400">
                <a:solidFill>
                  <a:srgbClr val="452103"/>
                </a:solidFill>
                <a:latin typeface="HY헤드라인M" pitchFamily="18" charset="-127"/>
                <a:ea typeface="HY헤드라인M" pitchFamily="18" charset="-127"/>
              </a:rPr>
              <a:t>/50</a:t>
            </a:r>
          </a:p>
        </p:txBody>
      </p:sp>
      <p:sp>
        <p:nvSpPr>
          <p:cNvPr id="1029" name="텍스트 개체 틀 22"/>
          <p:cNvSpPr>
            <a:spLocks noGrp="1"/>
          </p:cNvSpPr>
          <p:nvPr>
            <p:ph type="body" idx="1"/>
          </p:nvPr>
        </p:nvSpPr>
        <p:spPr bwMode="auto">
          <a:xfrm>
            <a:off x="228600" y="931863"/>
            <a:ext cx="8686800" cy="571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endParaRPr lang="en-US" altLang="ko-KR" smtClean="0"/>
          </a:p>
          <a:p>
            <a:pPr lvl="3"/>
            <a:endParaRPr lang="ko-KR" altLang="en-US" smtClean="0"/>
          </a:p>
          <a:p>
            <a:pPr lvl="3"/>
            <a:endParaRPr lang="en-US" altLang="ko-KR" smtClean="0"/>
          </a:p>
        </p:txBody>
      </p:sp>
      <p:sp>
        <p:nvSpPr>
          <p:cNvPr id="1030" name="제목 개체 틀 23"/>
          <p:cNvSpPr>
            <a:spLocks noGrp="1"/>
          </p:cNvSpPr>
          <p:nvPr>
            <p:ph type="title"/>
          </p:nvPr>
        </p:nvSpPr>
        <p:spPr bwMode="auto">
          <a:xfrm>
            <a:off x="227013" y="82550"/>
            <a:ext cx="7559675" cy="57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ko-KR" altLang="en-US" smtClean="0"/>
              <a:t>마스터 제목 스타일 편집</a:t>
            </a:r>
          </a:p>
        </p:txBody>
      </p:sp>
      <p:sp>
        <p:nvSpPr>
          <p:cNvPr id="1031" name="Freeform 126"/>
          <p:cNvSpPr>
            <a:spLocks/>
          </p:cNvSpPr>
          <p:nvPr/>
        </p:nvSpPr>
        <p:spPr bwMode="gray">
          <a:xfrm>
            <a:off x="-12700" y="342900"/>
            <a:ext cx="6032500" cy="679450"/>
          </a:xfrm>
          <a:custGeom>
            <a:avLst/>
            <a:gdLst>
              <a:gd name="T0" fmla="*/ 0 w 3800"/>
              <a:gd name="T1" fmla="*/ 0 h 428"/>
              <a:gd name="T2" fmla="*/ 2147483647 w 3800"/>
              <a:gd name="T3" fmla="*/ 0 h 428"/>
              <a:gd name="T4" fmla="*/ 2147483647 w 3800"/>
              <a:gd name="T5" fmla="*/ 2147483647 h 428"/>
              <a:gd name="T6" fmla="*/ 0 60000 65536"/>
              <a:gd name="T7" fmla="*/ 0 60000 65536"/>
              <a:gd name="T8" fmla="*/ 0 60000 65536"/>
            </a:gdLst>
            <a:ahLst/>
            <a:cxnLst>
              <a:cxn ang="T6">
                <a:pos x="T0" y="T1"/>
              </a:cxn>
              <a:cxn ang="T7">
                <a:pos x="T2" y="T3"/>
              </a:cxn>
              <a:cxn ang="T8">
                <a:pos x="T4" y="T5"/>
              </a:cxn>
            </a:cxnLst>
            <a:rect l="0" t="0" r="r" b="b"/>
            <a:pathLst>
              <a:path w="3800" h="428">
                <a:moveTo>
                  <a:pt x="0" y="0"/>
                </a:moveTo>
                <a:lnTo>
                  <a:pt x="3800" y="0"/>
                </a:lnTo>
                <a:lnTo>
                  <a:pt x="3456" y="428"/>
                </a:lnTo>
              </a:path>
            </a:pathLst>
          </a:custGeom>
          <a:noFill/>
          <a:ln w="9525">
            <a:noFill/>
            <a:round/>
            <a:headEnd/>
            <a:tailEnd/>
          </a:ln>
        </p:spPr>
        <p:txBody>
          <a:bodyPr wrap="none" anchor="ctr"/>
          <a:lstStyle/>
          <a:p>
            <a:pPr>
              <a:defRPr/>
            </a:pPr>
            <a:endParaRPr lang="ko-KR" altLang="en-US"/>
          </a:p>
        </p:txBody>
      </p:sp>
      <p:grpSp>
        <p:nvGrpSpPr>
          <p:cNvPr id="2" name="Group 191"/>
          <p:cNvGrpSpPr>
            <a:grpSpLocks/>
          </p:cNvGrpSpPr>
          <p:nvPr/>
        </p:nvGrpSpPr>
        <p:grpSpPr bwMode="auto">
          <a:xfrm>
            <a:off x="226419" y="668709"/>
            <a:ext cx="8675591" cy="131762"/>
            <a:chOff x="192" y="446"/>
            <a:chExt cx="5513" cy="78"/>
          </a:xfrm>
          <a:solidFill>
            <a:srgbClr val="92D050"/>
          </a:solidFill>
        </p:grpSpPr>
        <p:grpSp>
          <p:nvGrpSpPr>
            <p:cNvPr id="3" name="Group 192"/>
            <p:cNvGrpSpPr>
              <a:grpSpLocks/>
            </p:cNvGrpSpPr>
            <p:nvPr/>
          </p:nvGrpSpPr>
          <p:grpSpPr bwMode="auto">
            <a:xfrm>
              <a:off x="192" y="446"/>
              <a:ext cx="5513" cy="78"/>
              <a:chOff x="192" y="446"/>
              <a:chExt cx="5513" cy="78"/>
            </a:xfrm>
            <a:grpFill/>
          </p:grpSpPr>
          <p:sp>
            <p:nvSpPr>
              <p:cNvPr id="27" name="Rectangle 193"/>
              <p:cNvSpPr>
                <a:spLocks noChangeArrowheads="1"/>
              </p:cNvSpPr>
              <p:nvPr/>
            </p:nvSpPr>
            <p:spPr bwMode="gray">
              <a:xfrm>
                <a:off x="192" y="446"/>
                <a:ext cx="1488" cy="78"/>
              </a:xfrm>
              <a:prstGeom prst="rect">
                <a:avLst/>
              </a:prstGeom>
              <a:grpFill/>
              <a:ln w="9525">
                <a:solidFill>
                  <a:srgbClr val="92D050"/>
                </a:solidFill>
                <a:miter lim="800000"/>
                <a:headEnd/>
                <a:tailEnd/>
              </a:ln>
              <a:effectLst/>
            </p:spPr>
            <p:txBody>
              <a:bodyPr wrap="none" anchor="ctr"/>
              <a:lstStyle/>
              <a:p>
                <a:pPr latinLnBrk="0">
                  <a:defRPr/>
                </a:pPr>
                <a:endParaRPr kumimoji="0" lang="ko-KR" altLang="en-US" sz="1800">
                  <a:solidFill>
                    <a:srgbClr val="000000"/>
                  </a:solidFill>
                  <a:latin typeface="Arial" charset="0"/>
                  <a:ea typeface="굴림" charset="-127"/>
                </a:endParaRPr>
              </a:p>
            </p:txBody>
          </p:sp>
          <p:sp>
            <p:nvSpPr>
              <p:cNvPr id="28" name="Line 194"/>
              <p:cNvSpPr>
                <a:spLocks noChangeShapeType="1"/>
              </p:cNvSpPr>
              <p:nvPr/>
            </p:nvSpPr>
            <p:spPr bwMode="gray">
              <a:xfrm>
                <a:off x="192" y="519"/>
                <a:ext cx="5513" cy="0"/>
              </a:xfrm>
              <a:prstGeom prst="line">
                <a:avLst/>
              </a:prstGeom>
              <a:grpFill/>
              <a:ln w="19050">
                <a:solidFill>
                  <a:srgbClr val="92D050"/>
                </a:solidFill>
                <a:round/>
                <a:headEnd/>
                <a:tailEnd/>
              </a:ln>
              <a:effectLst/>
            </p:spPr>
            <p:txBody>
              <a:bodyPr/>
              <a:lstStyle/>
              <a:p>
                <a:pPr latinLnBrk="0">
                  <a:defRPr/>
                </a:pPr>
                <a:endParaRPr kumimoji="0" lang="ko-KR" altLang="en-US" sz="1800">
                  <a:solidFill>
                    <a:srgbClr val="000000"/>
                  </a:solidFill>
                  <a:latin typeface="Arial" charset="0"/>
                  <a:ea typeface="+mn-ea"/>
                </a:endParaRPr>
              </a:p>
            </p:txBody>
          </p:sp>
        </p:grpSp>
        <p:pic>
          <p:nvPicPr>
            <p:cNvPr id="26" name="Picture 195" descr="Untitled-4 copy"/>
            <p:cNvPicPr>
              <a:picLocks noChangeAspect="1" noChangeArrowheads="1"/>
            </p:cNvPicPr>
            <p:nvPr/>
          </p:nvPicPr>
          <p:blipFill>
            <a:blip r:embed="rId6" cstate="print"/>
            <a:srcRect/>
            <a:stretch>
              <a:fillRect/>
            </a:stretch>
          </p:blipFill>
          <p:spPr bwMode="gray">
            <a:xfrm>
              <a:off x="300" y="451"/>
              <a:ext cx="72" cy="72"/>
            </a:xfrm>
            <a:prstGeom prst="rect">
              <a:avLst/>
            </a:prstGeom>
            <a:grpFill/>
            <a:ln w="9525">
              <a:solidFill>
                <a:srgbClr val="92D050"/>
              </a:solidFill>
              <a:miter lim="800000"/>
              <a:headEnd/>
              <a:tailEnd/>
            </a:ln>
          </p:spPr>
        </p:pic>
      </p:grpSp>
      <p:pic>
        <p:nvPicPr>
          <p:cNvPr id="4" name="그림 3"/>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160821" y="5733256"/>
            <a:ext cx="731659" cy="806546"/>
          </a:xfrm>
          <a:prstGeom prst="rect">
            <a:avLst/>
          </a:prstGeom>
        </p:spPr>
      </p:pic>
    </p:spTree>
  </p:cSld>
  <p:clrMap bg1="lt1" tx1="dk1" bg2="lt2" tx2="dk2" accent1="accent1" accent2="accent2" accent3="accent3" accent4="accent4" accent5="accent5" accent6="accent6" hlink="hlink" folHlink="folHlink"/>
  <p:sldLayoutIdLst>
    <p:sldLayoutId id="2147484701" r:id="rId1"/>
    <p:sldLayoutId id="2147484702" r:id="rId2"/>
    <p:sldLayoutId id="2147484700" r:id="rId3"/>
    <p:sldLayoutId id="2147484703" r:id="rId4"/>
  </p:sldLayoutIdLst>
  <p:timing>
    <p:tnLst>
      <p:par>
        <p:cTn id="1" dur="indefinite" restart="never" nodeType="tmRoot"/>
      </p:par>
    </p:tnLst>
  </p:timing>
  <p:txStyles>
    <p:titleStyle>
      <a:lvl1pPr algn="l" rtl="0" eaLnBrk="0" fontAlgn="base" latinLnBrk="1" hangingPunct="0">
        <a:spcBef>
          <a:spcPct val="0"/>
        </a:spcBef>
        <a:spcAft>
          <a:spcPct val="0"/>
        </a:spcAft>
        <a:defRPr sz="2800" kern="1200">
          <a:solidFill>
            <a:srgbClr val="660033"/>
          </a:solidFill>
          <a:latin typeface="HY견고딕" pitchFamily="18" charset="-127"/>
          <a:ea typeface="HY견고딕" pitchFamily="18" charset="-127"/>
          <a:cs typeface="+mj-cs"/>
        </a:defRPr>
      </a:lvl1pPr>
      <a:lvl2pPr algn="l" rtl="0" eaLnBrk="0" fontAlgn="base" latinLnBrk="1" hangingPunct="0">
        <a:spcBef>
          <a:spcPct val="0"/>
        </a:spcBef>
        <a:spcAft>
          <a:spcPct val="0"/>
        </a:spcAft>
        <a:defRPr sz="2800">
          <a:solidFill>
            <a:srgbClr val="660033"/>
          </a:solidFill>
          <a:latin typeface="HY견고딕" pitchFamily="18" charset="-127"/>
          <a:ea typeface="HY견고딕" pitchFamily="18" charset="-127"/>
        </a:defRPr>
      </a:lvl2pPr>
      <a:lvl3pPr algn="l" rtl="0" eaLnBrk="0" fontAlgn="base" latinLnBrk="1" hangingPunct="0">
        <a:spcBef>
          <a:spcPct val="0"/>
        </a:spcBef>
        <a:spcAft>
          <a:spcPct val="0"/>
        </a:spcAft>
        <a:defRPr sz="2800">
          <a:solidFill>
            <a:srgbClr val="660033"/>
          </a:solidFill>
          <a:latin typeface="HY견고딕" pitchFamily="18" charset="-127"/>
          <a:ea typeface="HY견고딕" pitchFamily="18" charset="-127"/>
        </a:defRPr>
      </a:lvl3pPr>
      <a:lvl4pPr algn="l" rtl="0" eaLnBrk="0" fontAlgn="base" latinLnBrk="1" hangingPunct="0">
        <a:spcBef>
          <a:spcPct val="0"/>
        </a:spcBef>
        <a:spcAft>
          <a:spcPct val="0"/>
        </a:spcAft>
        <a:defRPr sz="2800">
          <a:solidFill>
            <a:srgbClr val="660033"/>
          </a:solidFill>
          <a:latin typeface="HY견고딕" pitchFamily="18" charset="-127"/>
          <a:ea typeface="HY견고딕" pitchFamily="18" charset="-127"/>
        </a:defRPr>
      </a:lvl4pPr>
      <a:lvl5pPr algn="l" rtl="0" eaLnBrk="0" fontAlgn="base" latinLnBrk="1" hangingPunct="0">
        <a:spcBef>
          <a:spcPct val="0"/>
        </a:spcBef>
        <a:spcAft>
          <a:spcPct val="0"/>
        </a:spcAft>
        <a:defRPr sz="2800">
          <a:solidFill>
            <a:srgbClr val="660033"/>
          </a:solidFill>
          <a:latin typeface="HY견고딕" pitchFamily="18" charset="-127"/>
          <a:ea typeface="HY견고딕" pitchFamily="18" charset="-127"/>
        </a:defRPr>
      </a:lvl5pPr>
      <a:lvl6pPr marL="457200" algn="l" rtl="0" eaLnBrk="1" fontAlgn="base" latinLnBrk="1" hangingPunct="1">
        <a:spcBef>
          <a:spcPct val="0"/>
        </a:spcBef>
        <a:spcAft>
          <a:spcPct val="0"/>
        </a:spcAft>
        <a:defRPr sz="2400">
          <a:solidFill>
            <a:schemeClr val="bg1"/>
          </a:solidFill>
          <a:latin typeface="HY견고딕" pitchFamily="18" charset="-127"/>
          <a:ea typeface="HY견고딕" pitchFamily="18" charset="-127"/>
        </a:defRPr>
      </a:lvl6pPr>
      <a:lvl7pPr marL="914400" algn="l" rtl="0" eaLnBrk="1" fontAlgn="base" latinLnBrk="1" hangingPunct="1">
        <a:spcBef>
          <a:spcPct val="0"/>
        </a:spcBef>
        <a:spcAft>
          <a:spcPct val="0"/>
        </a:spcAft>
        <a:defRPr sz="2400">
          <a:solidFill>
            <a:schemeClr val="bg1"/>
          </a:solidFill>
          <a:latin typeface="HY견고딕" pitchFamily="18" charset="-127"/>
          <a:ea typeface="HY견고딕" pitchFamily="18" charset="-127"/>
        </a:defRPr>
      </a:lvl7pPr>
      <a:lvl8pPr marL="1371600" algn="l" rtl="0" eaLnBrk="1" fontAlgn="base" latinLnBrk="1" hangingPunct="1">
        <a:spcBef>
          <a:spcPct val="0"/>
        </a:spcBef>
        <a:spcAft>
          <a:spcPct val="0"/>
        </a:spcAft>
        <a:defRPr sz="2400">
          <a:solidFill>
            <a:schemeClr val="bg1"/>
          </a:solidFill>
          <a:latin typeface="HY견고딕" pitchFamily="18" charset="-127"/>
          <a:ea typeface="HY견고딕" pitchFamily="18" charset="-127"/>
        </a:defRPr>
      </a:lvl8pPr>
      <a:lvl9pPr marL="1828800" algn="l" rtl="0" eaLnBrk="1" fontAlgn="base" latinLnBrk="1" hangingPunct="1">
        <a:spcBef>
          <a:spcPct val="0"/>
        </a:spcBef>
        <a:spcAft>
          <a:spcPct val="0"/>
        </a:spcAft>
        <a:defRPr sz="2400">
          <a:solidFill>
            <a:schemeClr val="bg1"/>
          </a:solidFill>
          <a:latin typeface="HY견고딕" pitchFamily="18" charset="-127"/>
          <a:ea typeface="HY견고딕" pitchFamily="18" charset="-127"/>
        </a:defRPr>
      </a:lvl9pPr>
    </p:titleStyle>
    <p:bodyStyle>
      <a:lvl1pPr marL="342900" indent="-342900" algn="l" rtl="0" eaLnBrk="0" fontAlgn="base" latinLnBrk="1" hangingPunct="0">
        <a:spcBef>
          <a:spcPct val="20000"/>
        </a:spcBef>
        <a:spcAft>
          <a:spcPts val="200"/>
        </a:spcAft>
        <a:buClr>
          <a:srgbClr val="660033"/>
        </a:buClr>
        <a:buFont typeface="Wingdings" pitchFamily="2" charset="2"/>
        <a:buChar char="v"/>
        <a:defRPr sz="2400" kern="1200">
          <a:solidFill>
            <a:schemeClr val="tx1"/>
          </a:solidFill>
          <a:latin typeface="HY견고딕" pitchFamily="18" charset="-127"/>
          <a:ea typeface="HY견고딕" pitchFamily="18" charset="-127"/>
          <a:cs typeface="+mn-cs"/>
        </a:defRPr>
      </a:lvl1pPr>
      <a:lvl2pPr marL="539750" indent="-182563" algn="l" rtl="0" eaLnBrk="0" fontAlgn="base" latinLnBrk="1" hangingPunct="0">
        <a:spcBef>
          <a:spcPct val="20000"/>
        </a:spcBef>
        <a:spcAft>
          <a:spcPct val="0"/>
        </a:spcAft>
        <a:buClr>
          <a:srgbClr val="B1AE6B"/>
        </a:buClr>
        <a:buFont typeface="Wingdings" pitchFamily="2" charset="2"/>
        <a:buChar char="§"/>
        <a:defRPr sz="2000" kern="1200">
          <a:solidFill>
            <a:schemeClr val="tx1"/>
          </a:solidFill>
          <a:latin typeface="맑은 고딕" pitchFamily="50" charset="-127"/>
          <a:ea typeface="맑은 고딕" pitchFamily="50" charset="-127"/>
          <a:cs typeface="+mn-cs"/>
        </a:defRPr>
      </a:lvl2pPr>
      <a:lvl3pPr marL="809625" indent="-182563" algn="l" rtl="0" eaLnBrk="0" fontAlgn="base" latinLnBrk="1" hangingPunct="0">
        <a:spcBef>
          <a:spcPct val="20000"/>
        </a:spcBef>
        <a:spcAft>
          <a:spcPct val="0"/>
        </a:spcAft>
        <a:buClr>
          <a:srgbClr val="ADB9AD"/>
        </a:buClr>
        <a:buChar char="•"/>
        <a:defRPr kern="1200">
          <a:solidFill>
            <a:schemeClr val="tx1"/>
          </a:solidFill>
          <a:latin typeface="맑은 고딕" pitchFamily="50" charset="-127"/>
          <a:ea typeface="맑은 고딕" pitchFamily="50" charset="-127"/>
          <a:cs typeface="+mn-cs"/>
        </a:defRPr>
      </a:lvl3pPr>
      <a:lvl4pPr marL="1162050" indent="-266700" algn="l" rtl="0" eaLnBrk="0" fontAlgn="base" latinLnBrk="1" hangingPunct="0">
        <a:spcBef>
          <a:spcPct val="20000"/>
        </a:spcBef>
        <a:spcAft>
          <a:spcPct val="0"/>
        </a:spcAft>
        <a:buFont typeface="Arial" pitchFamily="34" charset="0"/>
        <a:buChar char="–"/>
        <a:defRPr sz="1600" kern="1200">
          <a:solidFill>
            <a:schemeClr val="tx1"/>
          </a:solidFill>
          <a:latin typeface="HY견고딕" pitchFamily="18" charset="-127"/>
          <a:ea typeface="HY견고딕" pitchFamily="18" charset="-127"/>
          <a:cs typeface="+mn-cs"/>
        </a:defRPr>
      </a:lvl4pPr>
      <a:lvl5pPr marL="2057400" indent="-228600" algn="l" rtl="0" eaLnBrk="0" fontAlgn="base" latinLnBrk="1" hangingPunct="0">
        <a:spcBef>
          <a:spcPct val="20000"/>
        </a:spcBef>
        <a:spcAft>
          <a:spcPct val="0"/>
        </a:spcAft>
        <a:buFont typeface="Arial" pitchFamily="34" charset="0"/>
        <a:buChar char="»"/>
        <a:defRPr sz="2000" kern="1200">
          <a:solidFill>
            <a:schemeClr val="tx1"/>
          </a:solidFill>
          <a:latin typeface="HY견고딕" pitchFamily="18" charset="-127"/>
          <a:ea typeface="HY견고딕" pitchFamily="18"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7.tmp"/><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제목 5"/>
          <p:cNvSpPr>
            <a:spLocks noGrp="1"/>
          </p:cNvSpPr>
          <p:nvPr>
            <p:ph type="ctrTitle"/>
          </p:nvPr>
        </p:nvSpPr>
        <p:spPr>
          <a:xfrm>
            <a:off x="1835150" y="4246563"/>
            <a:ext cx="6688138" cy="838200"/>
          </a:xfrm>
        </p:spPr>
        <p:txBody>
          <a:bodyPr/>
          <a:lstStyle/>
          <a:p>
            <a:pPr eaLnBrk="1" hangingPunct="1"/>
            <a:r>
              <a:rPr lang="en-US" altLang="ko-KR" dirty="0" smtClean="0"/>
              <a:t>Sorting &amp; Searching</a:t>
            </a:r>
            <a:endParaRPr lang="ko-KR" altLang="en-US" dirty="0" smtClean="0"/>
          </a:p>
        </p:txBody>
      </p:sp>
    </p:spTree>
  </p:cSld>
  <p:clrMapOvr>
    <a:masterClrMapping/>
  </p:clrMapOvr>
  <p:transition>
    <p:zoom/>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제목 2"/>
          <p:cNvSpPr>
            <a:spLocks noGrp="1"/>
          </p:cNvSpPr>
          <p:nvPr>
            <p:ph type="title"/>
          </p:nvPr>
        </p:nvSpPr>
        <p:spPr/>
        <p:txBody>
          <a:bodyPr/>
          <a:lstStyle/>
          <a:p>
            <a:r>
              <a:rPr lang="en-US" altLang="ko-KR" dirty="0" smtClean="0"/>
              <a:t>2. </a:t>
            </a:r>
            <a:r>
              <a:rPr lang="ko-KR" altLang="en-US" dirty="0" smtClean="0"/>
              <a:t>순차 검색 </a:t>
            </a:r>
            <a:r>
              <a:rPr lang="en-US" altLang="ko-KR" dirty="0" smtClean="0"/>
              <a:t>: </a:t>
            </a:r>
            <a:r>
              <a:rPr lang="ko-KR" altLang="en-US" dirty="0" smtClean="0"/>
              <a:t>정렬되지 않은 자료</a:t>
            </a:r>
          </a:p>
        </p:txBody>
      </p:sp>
      <p:sp>
        <p:nvSpPr>
          <p:cNvPr id="14339" name="Text Box 4"/>
          <p:cNvSpPr txBox="1">
            <a:spLocks noChangeArrowheads="1"/>
          </p:cNvSpPr>
          <p:nvPr/>
        </p:nvSpPr>
        <p:spPr bwMode="auto">
          <a:xfrm>
            <a:off x="684213" y="865188"/>
            <a:ext cx="7777162" cy="5478423"/>
          </a:xfrm>
          <a:prstGeom prst="rect">
            <a:avLst/>
          </a:prstGeom>
          <a:solidFill>
            <a:srgbClr val="FFFFCC"/>
          </a:solidFill>
          <a:ln w="12700">
            <a:solidFill>
              <a:srgbClr val="FF9900"/>
            </a:solidFill>
            <a:miter lim="800000"/>
            <a:headEnd/>
            <a:tailEnd/>
          </a:ln>
        </p:spPr>
        <p:txBody>
          <a:bodyPr>
            <a:spAutoFit/>
          </a:bodyPr>
          <a:lstStyle>
            <a:lvl1pPr eaLnBrk="0" hangingPunct="0">
              <a:defRPr kumimoji="1" sz="2000">
                <a:solidFill>
                  <a:schemeClr val="tx1"/>
                </a:solidFill>
                <a:latin typeface="돋움" pitchFamily="50" charset="-127"/>
                <a:ea typeface="돋움" pitchFamily="50" charset="-127"/>
              </a:defRPr>
            </a:lvl1pPr>
            <a:lvl2pPr marL="742950" indent="-285750" eaLnBrk="0" hangingPunct="0">
              <a:defRPr kumimoji="1" sz="2000">
                <a:solidFill>
                  <a:schemeClr val="tx1"/>
                </a:solidFill>
                <a:latin typeface="돋움" pitchFamily="50" charset="-127"/>
                <a:ea typeface="돋움" pitchFamily="50" charset="-127"/>
              </a:defRPr>
            </a:lvl2pPr>
            <a:lvl3pPr marL="1143000" indent="-228600" eaLnBrk="0" hangingPunct="0">
              <a:defRPr kumimoji="1" sz="2000">
                <a:solidFill>
                  <a:schemeClr val="tx1"/>
                </a:solidFill>
                <a:latin typeface="돋움" pitchFamily="50" charset="-127"/>
                <a:ea typeface="돋움" pitchFamily="50" charset="-127"/>
              </a:defRPr>
            </a:lvl3pPr>
            <a:lvl4pPr marL="1600200" indent="-228600" eaLnBrk="0" hangingPunct="0">
              <a:defRPr kumimoji="1" sz="2000">
                <a:solidFill>
                  <a:schemeClr val="tx1"/>
                </a:solidFill>
                <a:latin typeface="돋움" pitchFamily="50" charset="-127"/>
                <a:ea typeface="돋움" pitchFamily="50" charset="-127"/>
              </a:defRPr>
            </a:lvl4pPr>
            <a:lvl5pPr marL="2057400" indent="-228600" eaLnBrk="0" hangingPunct="0">
              <a:defRPr kumimoji="1" sz="2000">
                <a:solidFill>
                  <a:schemeClr val="tx1"/>
                </a:solidFill>
                <a:latin typeface="돋움" pitchFamily="50" charset="-127"/>
                <a:ea typeface="돋움" pitchFamily="50" charset="-127"/>
              </a:defRPr>
            </a:lvl5pPr>
            <a:lvl6pPr marL="2514600" indent="-228600" eaLnBrk="0" fontAlgn="base" hangingPunct="0">
              <a:spcBef>
                <a:spcPct val="0"/>
              </a:spcBef>
              <a:spcAft>
                <a:spcPct val="0"/>
              </a:spcAft>
              <a:defRPr kumimoji="1" sz="2000">
                <a:solidFill>
                  <a:schemeClr val="tx1"/>
                </a:solidFill>
                <a:latin typeface="돋움" pitchFamily="50" charset="-127"/>
                <a:ea typeface="돋움" pitchFamily="50" charset="-127"/>
              </a:defRPr>
            </a:lvl6pPr>
            <a:lvl7pPr marL="2971800" indent="-228600" eaLnBrk="0" fontAlgn="base" hangingPunct="0">
              <a:spcBef>
                <a:spcPct val="0"/>
              </a:spcBef>
              <a:spcAft>
                <a:spcPct val="0"/>
              </a:spcAft>
              <a:defRPr kumimoji="1" sz="2000">
                <a:solidFill>
                  <a:schemeClr val="tx1"/>
                </a:solidFill>
                <a:latin typeface="돋움" pitchFamily="50" charset="-127"/>
                <a:ea typeface="돋움" pitchFamily="50" charset="-127"/>
              </a:defRPr>
            </a:lvl7pPr>
            <a:lvl8pPr marL="3429000" indent="-228600" eaLnBrk="0" fontAlgn="base" hangingPunct="0">
              <a:spcBef>
                <a:spcPct val="0"/>
              </a:spcBef>
              <a:spcAft>
                <a:spcPct val="0"/>
              </a:spcAft>
              <a:defRPr kumimoji="1" sz="2000">
                <a:solidFill>
                  <a:schemeClr val="tx1"/>
                </a:solidFill>
                <a:latin typeface="돋움" pitchFamily="50" charset="-127"/>
                <a:ea typeface="돋움" pitchFamily="50" charset="-127"/>
              </a:defRPr>
            </a:lvl8pPr>
            <a:lvl9pPr marL="3886200" indent="-228600" eaLnBrk="0" fontAlgn="base" hangingPunct="0">
              <a:spcBef>
                <a:spcPct val="0"/>
              </a:spcBef>
              <a:spcAft>
                <a:spcPct val="0"/>
              </a:spcAft>
              <a:defRPr kumimoji="1" sz="2000">
                <a:solidFill>
                  <a:schemeClr val="tx1"/>
                </a:solidFill>
                <a:latin typeface="돋움" pitchFamily="50" charset="-127"/>
                <a:ea typeface="돋움" pitchFamily="50" charset="-127"/>
              </a:defRPr>
            </a:lvl9pPr>
          </a:lstStyle>
          <a:p>
            <a:pPr eaLnBrk="1" hangingPunct="1"/>
            <a:r>
              <a:rPr lang="en-US" altLang="ko-KR" sz="1400" dirty="0" smtClean="0">
                <a:latin typeface="맑은 고딕" pitchFamily="50" charset="-127"/>
                <a:ea typeface="맑은 고딕" pitchFamily="50" charset="-127"/>
              </a:rPr>
              <a:t>#include &lt;</a:t>
            </a:r>
            <a:r>
              <a:rPr lang="en-US" altLang="ko-KR" sz="1400" dirty="0" err="1" smtClean="0">
                <a:latin typeface="맑은 고딕" pitchFamily="50" charset="-127"/>
                <a:ea typeface="맑은 고딕" pitchFamily="50" charset="-127"/>
              </a:rPr>
              <a:t>stdio.h</a:t>
            </a:r>
            <a:r>
              <a:rPr lang="en-US" altLang="ko-KR" sz="1400" dirty="0" smtClean="0">
                <a:latin typeface="맑은 고딕" pitchFamily="50" charset="-127"/>
                <a:ea typeface="맑은 고딕" pitchFamily="50" charset="-127"/>
              </a:rPr>
              <a:t>&gt;</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smtClean="0">
                <a:latin typeface="맑은 고딕" pitchFamily="50" charset="-127"/>
                <a:ea typeface="맑은 고딕" pitchFamily="50" charset="-127"/>
              </a:rPr>
              <a:t>void sequentialSearch1(</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a[],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n,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key)</a:t>
            </a:r>
          </a:p>
          <a:p>
            <a:pPr eaLnBrk="1" hangingPunct="1"/>
            <a:r>
              <a:rPr lang="en-US" altLang="ko-KR" sz="1400" dirty="0" smtClean="0">
                <a:latin typeface="맑은 고딕" pitchFamily="50" charset="-127"/>
                <a:ea typeface="맑은 고딕" pitchFamily="50" charset="-127"/>
              </a:rPr>
              <a:t>{</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=0;</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printf</a:t>
            </a:r>
            <a:r>
              <a:rPr lang="en-US" altLang="ko-KR" sz="1400" dirty="0" smtClean="0">
                <a:latin typeface="맑은 고딕" pitchFamily="50" charset="-127"/>
                <a:ea typeface="맑은 고딕" pitchFamily="50" charset="-127"/>
              </a:rPr>
              <a:t>("\n %d</a:t>
            </a:r>
            <a:r>
              <a:rPr lang="ko-KR" altLang="en-US" sz="1400" dirty="0" smtClean="0">
                <a:latin typeface="맑은 고딕" pitchFamily="50" charset="-127"/>
                <a:ea typeface="맑은 고딕" pitchFamily="50" charset="-127"/>
              </a:rPr>
              <a:t>를 검색하여라</a:t>
            </a:r>
            <a:r>
              <a:rPr lang="en-US" altLang="ko-KR" sz="1400" dirty="0" smtClean="0">
                <a:latin typeface="맑은 고딕" pitchFamily="50" charset="-127"/>
                <a:ea typeface="맑은 고딕" pitchFamily="50" charset="-127"/>
              </a:rPr>
              <a:t>! -&gt;&gt; ", key);</a:t>
            </a:r>
          </a:p>
          <a:p>
            <a:pPr eaLnBrk="1" hangingPunct="1"/>
            <a:r>
              <a:rPr lang="en-US" altLang="ko-KR" sz="1400" dirty="0" smtClean="0">
                <a:latin typeface="맑은 고딕" pitchFamily="50" charset="-127"/>
                <a:ea typeface="맑은 고딕" pitchFamily="50" charset="-127"/>
              </a:rPr>
              <a:t> 	while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&lt;n &amp;&amp; a[</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]!=key)</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a:t>
            </a:r>
          </a:p>
          <a:p>
            <a:pPr eaLnBrk="1" hangingPunct="1"/>
            <a:r>
              <a:rPr lang="en-US" altLang="ko-KR" sz="1400" dirty="0" smtClean="0">
                <a:latin typeface="맑은 고딕" pitchFamily="50" charset="-127"/>
                <a:ea typeface="맑은 고딕" pitchFamily="50" charset="-127"/>
              </a:rPr>
              <a:t> 	</a:t>
            </a:r>
          </a:p>
          <a:p>
            <a:pPr eaLnBrk="1" hangingPunct="1"/>
            <a:r>
              <a:rPr lang="en-US" altLang="ko-KR" sz="1400" dirty="0" smtClean="0">
                <a:latin typeface="맑은 고딕" pitchFamily="50" charset="-127"/>
                <a:ea typeface="맑은 고딕" pitchFamily="50" charset="-127"/>
              </a:rPr>
              <a:t>	if(</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&lt;n) </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printf</a:t>
            </a:r>
            <a:r>
              <a:rPr lang="en-US" altLang="ko-KR" sz="1400" dirty="0" smtClean="0">
                <a:latin typeface="맑은 고딕" pitchFamily="50" charset="-127"/>
                <a:ea typeface="맑은 고딕" pitchFamily="50" charset="-127"/>
              </a:rPr>
              <a:t>("%d</a:t>
            </a:r>
            <a:r>
              <a:rPr lang="ko-KR" altLang="en-US" sz="1400" dirty="0" smtClean="0">
                <a:latin typeface="맑은 고딕" pitchFamily="50" charset="-127"/>
                <a:ea typeface="맑은 고딕" pitchFamily="50" charset="-127"/>
              </a:rPr>
              <a:t>번째에 검색 성공</a:t>
            </a:r>
            <a:r>
              <a:rPr lang="en-US" altLang="ko-KR" sz="1400" dirty="0" smtClean="0">
                <a:latin typeface="맑은 고딕" pitchFamily="50" charset="-127"/>
                <a:ea typeface="맑은 고딕" pitchFamily="50" charset="-127"/>
              </a:rPr>
              <a:t>! \n\n", i+1);</a:t>
            </a:r>
          </a:p>
          <a:p>
            <a:pPr eaLnBrk="1" hangingPunct="1"/>
            <a:r>
              <a:rPr lang="en-US" altLang="ko-KR" sz="1400" dirty="0" smtClean="0">
                <a:latin typeface="맑은 고딕" pitchFamily="50" charset="-127"/>
                <a:ea typeface="맑은 고딕" pitchFamily="50" charset="-127"/>
              </a:rPr>
              <a:t> 	else </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printf</a:t>
            </a:r>
            <a:r>
              <a:rPr lang="en-US" altLang="ko-KR" sz="1400" dirty="0" smtClean="0">
                <a:latin typeface="맑은 고딕" pitchFamily="50" charset="-127"/>
                <a:ea typeface="맑은 고딕" pitchFamily="50" charset="-127"/>
              </a:rPr>
              <a:t>("%d</a:t>
            </a:r>
            <a:r>
              <a:rPr lang="ko-KR" altLang="en-US" sz="1400" dirty="0" smtClean="0">
                <a:latin typeface="맑은 고딕" pitchFamily="50" charset="-127"/>
                <a:ea typeface="맑은 고딕" pitchFamily="50" charset="-127"/>
              </a:rPr>
              <a:t>번째에 검색 실패</a:t>
            </a:r>
            <a:r>
              <a:rPr lang="en-US" altLang="ko-KR" sz="1400" dirty="0" smtClean="0">
                <a:latin typeface="맑은 고딕" pitchFamily="50" charset="-127"/>
                <a:ea typeface="맑은 고딕" pitchFamily="50" charset="-127"/>
              </a:rPr>
              <a:t>! \n\n", i+1);</a:t>
            </a:r>
          </a:p>
          <a:p>
            <a:pPr eaLnBrk="1" hangingPunct="1"/>
            <a:r>
              <a:rPr lang="en-US" altLang="ko-KR" sz="1400" dirty="0" smtClean="0">
                <a:latin typeface="맑은 고딕" pitchFamily="50" charset="-127"/>
                <a:ea typeface="맑은 고딕" pitchFamily="50" charset="-127"/>
              </a:rPr>
              <a:t>}</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main()</a:t>
            </a:r>
          </a:p>
          <a:p>
            <a:pPr eaLnBrk="1" hangingPunct="1"/>
            <a:r>
              <a:rPr lang="en-US" altLang="ko-KR" sz="1400" dirty="0" smtClean="0">
                <a:latin typeface="맑은 고딕" pitchFamily="50" charset="-127"/>
                <a:ea typeface="맑은 고딕" pitchFamily="50" charset="-127"/>
              </a:rPr>
              <a:t>{</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a[]={8, 30, 1, 9, 11, 19, 2};</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n=7;</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smtClean="0">
                <a:latin typeface="맑은 고딕" pitchFamily="50" charset="-127"/>
                <a:ea typeface="맑은 고딕" pitchFamily="50" charset="-127"/>
              </a:rPr>
              <a:t> 	sequentialSearch1(a, n, 9);</a:t>
            </a:r>
          </a:p>
          <a:p>
            <a:pPr eaLnBrk="1" hangingPunct="1"/>
            <a:r>
              <a:rPr lang="en-US" altLang="ko-KR" sz="1400" dirty="0" smtClean="0">
                <a:latin typeface="맑은 고딕" pitchFamily="50" charset="-127"/>
                <a:ea typeface="맑은 고딕" pitchFamily="50" charset="-127"/>
              </a:rPr>
              <a:t> 	sequentialSearch1(a, n, 6);</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smtClean="0">
                <a:latin typeface="맑은 고딕" pitchFamily="50" charset="-127"/>
                <a:ea typeface="맑은 고딕" pitchFamily="50" charset="-127"/>
              </a:rPr>
              <a:t> 	return 0;</a:t>
            </a:r>
          </a:p>
          <a:p>
            <a:pPr eaLnBrk="1" hangingPunct="1"/>
            <a:r>
              <a:rPr lang="en-US" altLang="ko-KR" sz="1400" dirty="0" smtClean="0">
                <a:latin typeface="맑은 고딕" pitchFamily="50" charset="-127"/>
                <a:ea typeface="맑은 고딕" pitchFamily="50" charset="-127"/>
              </a:rPr>
              <a:t>}</a:t>
            </a:r>
            <a:endParaRPr lang="en-US" altLang="ko-KR" sz="1400" dirty="0">
              <a:latin typeface="맑은 고딕" pitchFamily="50" charset="-127"/>
              <a:ea typeface="맑은 고딕" pitchFamily="50" charset="-127"/>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제목 2"/>
          <p:cNvSpPr>
            <a:spLocks noGrp="1"/>
          </p:cNvSpPr>
          <p:nvPr>
            <p:ph type="title"/>
          </p:nvPr>
        </p:nvSpPr>
        <p:spPr/>
        <p:txBody>
          <a:bodyPr/>
          <a:lstStyle/>
          <a:p>
            <a:r>
              <a:rPr lang="en-US" altLang="ko-KR" dirty="0" smtClean="0"/>
              <a:t>2. </a:t>
            </a:r>
            <a:r>
              <a:rPr lang="ko-KR" altLang="en-US" dirty="0" smtClean="0"/>
              <a:t>순차 검색 </a:t>
            </a:r>
            <a:r>
              <a:rPr lang="en-US" altLang="ko-KR" dirty="0" smtClean="0"/>
              <a:t>: </a:t>
            </a:r>
            <a:r>
              <a:rPr lang="ko-KR" altLang="en-US" dirty="0" smtClean="0"/>
              <a:t>정렬되지 않은 자료</a:t>
            </a:r>
          </a:p>
        </p:txBody>
      </p:sp>
      <p:sp>
        <p:nvSpPr>
          <p:cNvPr id="14339" name="Text Box 4"/>
          <p:cNvSpPr txBox="1">
            <a:spLocks noChangeArrowheads="1"/>
          </p:cNvSpPr>
          <p:nvPr/>
        </p:nvSpPr>
        <p:spPr bwMode="auto">
          <a:xfrm>
            <a:off x="684213" y="865188"/>
            <a:ext cx="7777162" cy="4832092"/>
          </a:xfrm>
          <a:prstGeom prst="rect">
            <a:avLst/>
          </a:prstGeom>
          <a:solidFill>
            <a:srgbClr val="FFFFCC"/>
          </a:solidFill>
          <a:ln w="12700">
            <a:solidFill>
              <a:srgbClr val="FF9900"/>
            </a:solidFill>
            <a:miter lim="800000"/>
            <a:headEnd/>
            <a:tailEnd/>
          </a:ln>
        </p:spPr>
        <p:txBody>
          <a:bodyPr>
            <a:spAutoFit/>
          </a:bodyPr>
          <a:lstStyle>
            <a:lvl1pPr eaLnBrk="0" hangingPunct="0">
              <a:defRPr kumimoji="1" sz="2000">
                <a:solidFill>
                  <a:schemeClr val="tx1"/>
                </a:solidFill>
                <a:latin typeface="돋움" pitchFamily="50" charset="-127"/>
                <a:ea typeface="돋움" pitchFamily="50" charset="-127"/>
              </a:defRPr>
            </a:lvl1pPr>
            <a:lvl2pPr marL="742950" indent="-285750" eaLnBrk="0" hangingPunct="0">
              <a:defRPr kumimoji="1" sz="2000">
                <a:solidFill>
                  <a:schemeClr val="tx1"/>
                </a:solidFill>
                <a:latin typeface="돋움" pitchFamily="50" charset="-127"/>
                <a:ea typeface="돋움" pitchFamily="50" charset="-127"/>
              </a:defRPr>
            </a:lvl2pPr>
            <a:lvl3pPr marL="1143000" indent="-228600" eaLnBrk="0" hangingPunct="0">
              <a:defRPr kumimoji="1" sz="2000">
                <a:solidFill>
                  <a:schemeClr val="tx1"/>
                </a:solidFill>
                <a:latin typeface="돋움" pitchFamily="50" charset="-127"/>
                <a:ea typeface="돋움" pitchFamily="50" charset="-127"/>
              </a:defRPr>
            </a:lvl3pPr>
            <a:lvl4pPr marL="1600200" indent="-228600" eaLnBrk="0" hangingPunct="0">
              <a:defRPr kumimoji="1" sz="2000">
                <a:solidFill>
                  <a:schemeClr val="tx1"/>
                </a:solidFill>
                <a:latin typeface="돋움" pitchFamily="50" charset="-127"/>
                <a:ea typeface="돋움" pitchFamily="50" charset="-127"/>
              </a:defRPr>
            </a:lvl4pPr>
            <a:lvl5pPr marL="2057400" indent="-228600" eaLnBrk="0" hangingPunct="0">
              <a:defRPr kumimoji="1" sz="2000">
                <a:solidFill>
                  <a:schemeClr val="tx1"/>
                </a:solidFill>
                <a:latin typeface="돋움" pitchFamily="50" charset="-127"/>
                <a:ea typeface="돋움" pitchFamily="50" charset="-127"/>
              </a:defRPr>
            </a:lvl5pPr>
            <a:lvl6pPr marL="2514600" indent="-228600" eaLnBrk="0" fontAlgn="base" hangingPunct="0">
              <a:spcBef>
                <a:spcPct val="0"/>
              </a:spcBef>
              <a:spcAft>
                <a:spcPct val="0"/>
              </a:spcAft>
              <a:defRPr kumimoji="1" sz="2000">
                <a:solidFill>
                  <a:schemeClr val="tx1"/>
                </a:solidFill>
                <a:latin typeface="돋움" pitchFamily="50" charset="-127"/>
                <a:ea typeface="돋움" pitchFamily="50" charset="-127"/>
              </a:defRPr>
            </a:lvl6pPr>
            <a:lvl7pPr marL="2971800" indent="-228600" eaLnBrk="0" fontAlgn="base" hangingPunct="0">
              <a:spcBef>
                <a:spcPct val="0"/>
              </a:spcBef>
              <a:spcAft>
                <a:spcPct val="0"/>
              </a:spcAft>
              <a:defRPr kumimoji="1" sz="2000">
                <a:solidFill>
                  <a:schemeClr val="tx1"/>
                </a:solidFill>
                <a:latin typeface="돋움" pitchFamily="50" charset="-127"/>
                <a:ea typeface="돋움" pitchFamily="50" charset="-127"/>
              </a:defRPr>
            </a:lvl7pPr>
            <a:lvl8pPr marL="3429000" indent="-228600" eaLnBrk="0" fontAlgn="base" hangingPunct="0">
              <a:spcBef>
                <a:spcPct val="0"/>
              </a:spcBef>
              <a:spcAft>
                <a:spcPct val="0"/>
              </a:spcAft>
              <a:defRPr kumimoji="1" sz="2000">
                <a:solidFill>
                  <a:schemeClr val="tx1"/>
                </a:solidFill>
                <a:latin typeface="돋움" pitchFamily="50" charset="-127"/>
                <a:ea typeface="돋움" pitchFamily="50" charset="-127"/>
              </a:defRPr>
            </a:lvl8pPr>
            <a:lvl9pPr marL="3886200" indent="-228600" eaLnBrk="0" fontAlgn="base" hangingPunct="0">
              <a:spcBef>
                <a:spcPct val="0"/>
              </a:spcBef>
              <a:spcAft>
                <a:spcPct val="0"/>
              </a:spcAft>
              <a:defRPr kumimoji="1" sz="2000">
                <a:solidFill>
                  <a:schemeClr val="tx1"/>
                </a:solidFill>
                <a:latin typeface="돋움" pitchFamily="50" charset="-127"/>
                <a:ea typeface="돋움" pitchFamily="50" charset="-127"/>
              </a:defRPr>
            </a:lvl9pPr>
          </a:lstStyle>
          <a:p>
            <a:pPr eaLnBrk="1" hangingPunct="1"/>
            <a:r>
              <a:rPr lang="en-US" altLang="ko-KR" sz="1400" dirty="0" smtClean="0">
                <a:latin typeface="맑은 고딕" pitchFamily="50" charset="-127"/>
                <a:ea typeface="맑은 고딕" pitchFamily="50" charset="-127"/>
              </a:rPr>
              <a:t>#include &lt;</a:t>
            </a:r>
            <a:r>
              <a:rPr lang="en-US" altLang="ko-KR" sz="1400" dirty="0" err="1" smtClean="0">
                <a:latin typeface="맑은 고딕" pitchFamily="50" charset="-127"/>
                <a:ea typeface="맑은 고딕" pitchFamily="50" charset="-127"/>
              </a:rPr>
              <a:t>stdio.h</a:t>
            </a:r>
            <a:r>
              <a:rPr lang="en-US" altLang="ko-KR" sz="1400" dirty="0" smtClean="0">
                <a:latin typeface="맑은 고딕" pitchFamily="50" charset="-127"/>
                <a:ea typeface="맑은 고딕" pitchFamily="50" charset="-127"/>
              </a:rPr>
              <a:t>&gt;</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smtClean="0">
                <a:latin typeface="맑은 고딕" pitchFamily="50" charset="-127"/>
                <a:ea typeface="맑은 고딕" pitchFamily="50" charset="-127"/>
              </a:rPr>
              <a:t>void sequentialSearch1(</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a[],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n,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key)</a:t>
            </a:r>
          </a:p>
          <a:p>
            <a:pPr eaLnBrk="1" hangingPunct="1"/>
            <a:r>
              <a:rPr lang="en-US" altLang="ko-KR" sz="1400" dirty="0" smtClean="0">
                <a:latin typeface="맑은 고딕" pitchFamily="50" charset="-127"/>
                <a:ea typeface="맑은 고딕" pitchFamily="50" charset="-127"/>
              </a:rPr>
              <a:t>{</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=0;</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printf</a:t>
            </a:r>
            <a:r>
              <a:rPr lang="en-US" altLang="ko-KR" sz="1400" dirty="0" smtClean="0">
                <a:latin typeface="맑은 고딕" pitchFamily="50" charset="-127"/>
                <a:ea typeface="맑은 고딕" pitchFamily="50" charset="-127"/>
              </a:rPr>
              <a:t>("\n %d</a:t>
            </a:r>
            <a:r>
              <a:rPr lang="ko-KR" altLang="en-US" sz="1400" dirty="0" smtClean="0">
                <a:latin typeface="맑은 고딕" pitchFamily="50" charset="-127"/>
                <a:ea typeface="맑은 고딕" pitchFamily="50" charset="-127"/>
              </a:rPr>
              <a:t>를 검색하여라</a:t>
            </a:r>
            <a:r>
              <a:rPr lang="en-US" altLang="ko-KR" sz="1400" dirty="0" smtClean="0">
                <a:latin typeface="맑은 고딕" pitchFamily="50" charset="-127"/>
                <a:ea typeface="맑은 고딕" pitchFamily="50" charset="-127"/>
              </a:rPr>
              <a:t>! -&gt;&gt; ", key);</a:t>
            </a:r>
          </a:p>
          <a:p>
            <a:pPr eaLnBrk="1" hangingPunct="1"/>
            <a:r>
              <a:rPr lang="en-US" altLang="ko-KR" sz="1400" dirty="0" smtClean="0">
                <a:latin typeface="맑은 고딕" pitchFamily="50" charset="-127"/>
                <a:ea typeface="맑은 고딕" pitchFamily="50" charset="-127"/>
              </a:rPr>
              <a:t> 	while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&lt;n &amp;&amp; a[</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]!=key)</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a:t>
            </a:r>
          </a:p>
          <a:p>
            <a:pPr eaLnBrk="1" hangingPunct="1"/>
            <a:r>
              <a:rPr lang="en-US" altLang="ko-KR" sz="1400" dirty="0" smtClean="0">
                <a:latin typeface="맑은 고딕" pitchFamily="50" charset="-127"/>
                <a:ea typeface="맑은 고딕" pitchFamily="50" charset="-127"/>
              </a:rPr>
              <a:t> 	</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printf</a:t>
            </a:r>
            <a:r>
              <a:rPr lang="en-US" altLang="ko-KR" sz="1400" dirty="0" smtClean="0">
                <a:latin typeface="맑은 고딕" pitchFamily="50" charset="-127"/>
                <a:ea typeface="맑은 고딕" pitchFamily="50" charset="-127"/>
              </a:rPr>
              <a:t>("%d\n",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 &lt; n ? i+1 : -1));</a:t>
            </a:r>
          </a:p>
          <a:p>
            <a:pPr eaLnBrk="1" hangingPunct="1"/>
            <a:r>
              <a:rPr lang="en-US" altLang="ko-KR" sz="1400" dirty="0" smtClean="0">
                <a:latin typeface="맑은 고딕" pitchFamily="50" charset="-127"/>
                <a:ea typeface="맑은 고딕" pitchFamily="50" charset="-127"/>
              </a:rPr>
              <a:t>}</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main()</a:t>
            </a:r>
          </a:p>
          <a:p>
            <a:pPr eaLnBrk="1" hangingPunct="1"/>
            <a:r>
              <a:rPr lang="en-US" altLang="ko-KR" sz="1400" dirty="0" smtClean="0">
                <a:latin typeface="맑은 고딕" pitchFamily="50" charset="-127"/>
                <a:ea typeface="맑은 고딕" pitchFamily="50" charset="-127"/>
              </a:rPr>
              <a:t>{</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a[]={8, 30, 1, 9, 11, 19, 2};</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n=7;</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smtClean="0">
                <a:latin typeface="맑은 고딕" pitchFamily="50" charset="-127"/>
                <a:ea typeface="맑은 고딕" pitchFamily="50" charset="-127"/>
              </a:rPr>
              <a:t> 	sequentialSearch1(a, n, 9);</a:t>
            </a:r>
          </a:p>
          <a:p>
            <a:pPr eaLnBrk="1" hangingPunct="1"/>
            <a:r>
              <a:rPr lang="en-US" altLang="ko-KR" sz="1400" dirty="0" smtClean="0">
                <a:latin typeface="맑은 고딕" pitchFamily="50" charset="-127"/>
                <a:ea typeface="맑은 고딕" pitchFamily="50" charset="-127"/>
              </a:rPr>
              <a:t> 	sequentialSearch1(a, n, 6);</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smtClean="0">
                <a:latin typeface="맑은 고딕" pitchFamily="50" charset="-127"/>
                <a:ea typeface="맑은 고딕" pitchFamily="50" charset="-127"/>
              </a:rPr>
              <a:t> 	return 0;</a:t>
            </a:r>
          </a:p>
          <a:p>
            <a:pPr eaLnBrk="1" hangingPunct="1"/>
            <a:r>
              <a:rPr lang="en-US" altLang="ko-KR" sz="1400" dirty="0" smtClean="0">
                <a:latin typeface="맑은 고딕" pitchFamily="50" charset="-127"/>
                <a:ea typeface="맑은 고딕" pitchFamily="50" charset="-127"/>
              </a:rPr>
              <a:t>}</a:t>
            </a:r>
            <a:endParaRPr lang="en-US" altLang="ko-KR" sz="1400" dirty="0">
              <a:latin typeface="맑은 고딕" pitchFamily="50" charset="-127"/>
              <a:ea typeface="맑은 고딕" pitchFamily="50" charset="-127"/>
            </a:endParaRPr>
          </a:p>
        </p:txBody>
      </p:sp>
    </p:spTree>
    <p:extLst>
      <p:ext uri="{BB962C8B-B14F-4D97-AF65-F5344CB8AC3E}">
        <p14:creationId xmlns:p14="http://schemas.microsoft.com/office/powerpoint/2010/main" val="216663125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제목 2"/>
          <p:cNvSpPr>
            <a:spLocks noGrp="1"/>
          </p:cNvSpPr>
          <p:nvPr>
            <p:ph type="title"/>
          </p:nvPr>
        </p:nvSpPr>
        <p:spPr/>
        <p:txBody>
          <a:bodyPr/>
          <a:lstStyle/>
          <a:p>
            <a:r>
              <a:rPr lang="en-US" altLang="ko-KR" dirty="0" smtClean="0"/>
              <a:t>2. </a:t>
            </a:r>
            <a:r>
              <a:rPr lang="ko-KR" altLang="en-US" dirty="0" smtClean="0"/>
              <a:t>순차 검색 </a:t>
            </a:r>
            <a:r>
              <a:rPr lang="en-US" altLang="ko-KR" dirty="0" smtClean="0"/>
              <a:t>: </a:t>
            </a:r>
            <a:r>
              <a:rPr lang="ko-KR" altLang="en-US" dirty="0" smtClean="0"/>
              <a:t>랜덤 배열 생성</a:t>
            </a:r>
          </a:p>
        </p:txBody>
      </p:sp>
      <p:sp>
        <p:nvSpPr>
          <p:cNvPr id="14339" name="Text Box 4"/>
          <p:cNvSpPr txBox="1">
            <a:spLocks noChangeArrowheads="1"/>
          </p:cNvSpPr>
          <p:nvPr/>
        </p:nvSpPr>
        <p:spPr bwMode="auto">
          <a:xfrm>
            <a:off x="684213" y="865188"/>
            <a:ext cx="7777162" cy="5047536"/>
          </a:xfrm>
          <a:prstGeom prst="rect">
            <a:avLst/>
          </a:prstGeom>
          <a:solidFill>
            <a:srgbClr val="FFFFCC"/>
          </a:solidFill>
          <a:ln w="12700">
            <a:solidFill>
              <a:srgbClr val="FF9900"/>
            </a:solidFill>
            <a:miter lim="800000"/>
            <a:headEnd/>
            <a:tailEnd/>
          </a:ln>
        </p:spPr>
        <p:txBody>
          <a:bodyPr>
            <a:spAutoFit/>
          </a:bodyPr>
          <a:lstStyle>
            <a:lvl1pPr eaLnBrk="0" hangingPunct="0">
              <a:defRPr kumimoji="1" sz="2000">
                <a:solidFill>
                  <a:schemeClr val="tx1"/>
                </a:solidFill>
                <a:latin typeface="돋움" pitchFamily="50" charset="-127"/>
                <a:ea typeface="돋움" pitchFamily="50" charset="-127"/>
              </a:defRPr>
            </a:lvl1pPr>
            <a:lvl2pPr marL="742950" indent="-285750" eaLnBrk="0" hangingPunct="0">
              <a:defRPr kumimoji="1" sz="2000">
                <a:solidFill>
                  <a:schemeClr val="tx1"/>
                </a:solidFill>
                <a:latin typeface="돋움" pitchFamily="50" charset="-127"/>
                <a:ea typeface="돋움" pitchFamily="50" charset="-127"/>
              </a:defRPr>
            </a:lvl2pPr>
            <a:lvl3pPr marL="1143000" indent="-228600" eaLnBrk="0" hangingPunct="0">
              <a:defRPr kumimoji="1" sz="2000">
                <a:solidFill>
                  <a:schemeClr val="tx1"/>
                </a:solidFill>
                <a:latin typeface="돋움" pitchFamily="50" charset="-127"/>
                <a:ea typeface="돋움" pitchFamily="50" charset="-127"/>
              </a:defRPr>
            </a:lvl3pPr>
            <a:lvl4pPr marL="1600200" indent="-228600" eaLnBrk="0" hangingPunct="0">
              <a:defRPr kumimoji="1" sz="2000">
                <a:solidFill>
                  <a:schemeClr val="tx1"/>
                </a:solidFill>
                <a:latin typeface="돋움" pitchFamily="50" charset="-127"/>
                <a:ea typeface="돋움" pitchFamily="50" charset="-127"/>
              </a:defRPr>
            </a:lvl4pPr>
            <a:lvl5pPr marL="2057400" indent="-228600" eaLnBrk="0" hangingPunct="0">
              <a:defRPr kumimoji="1" sz="2000">
                <a:solidFill>
                  <a:schemeClr val="tx1"/>
                </a:solidFill>
                <a:latin typeface="돋움" pitchFamily="50" charset="-127"/>
                <a:ea typeface="돋움" pitchFamily="50" charset="-127"/>
              </a:defRPr>
            </a:lvl5pPr>
            <a:lvl6pPr marL="2514600" indent="-228600" eaLnBrk="0" fontAlgn="base" hangingPunct="0">
              <a:spcBef>
                <a:spcPct val="0"/>
              </a:spcBef>
              <a:spcAft>
                <a:spcPct val="0"/>
              </a:spcAft>
              <a:defRPr kumimoji="1" sz="2000">
                <a:solidFill>
                  <a:schemeClr val="tx1"/>
                </a:solidFill>
                <a:latin typeface="돋움" pitchFamily="50" charset="-127"/>
                <a:ea typeface="돋움" pitchFamily="50" charset="-127"/>
              </a:defRPr>
            </a:lvl6pPr>
            <a:lvl7pPr marL="2971800" indent="-228600" eaLnBrk="0" fontAlgn="base" hangingPunct="0">
              <a:spcBef>
                <a:spcPct val="0"/>
              </a:spcBef>
              <a:spcAft>
                <a:spcPct val="0"/>
              </a:spcAft>
              <a:defRPr kumimoji="1" sz="2000">
                <a:solidFill>
                  <a:schemeClr val="tx1"/>
                </a:solidFill>
                <a:latin typeface="돋움" pitchFamily="50" charset="-127"/>
                <a:ea typeface="돋움" pitchFamily="50" charset="-127"/>
              </a:defRPr>
            </a:lvl7pPr>
            <a:lvl8pPr marL="3429000" indent="-228600" eaLnBrk="0" fontAlgn="base" hangingPunct="0">
              <a:spcBef>
                <a:spcPct val="0"/>
              </a:spcBef>
              <a:spcAft>
                <a:spcPct val="0"/>
              </a:spcAft>
              <a:defRPr kumimoji="1" sz="2000">
                <a:solidFill>
                  <a:schemeClr val="tx1"/>
                </a:solidFill>
                <a:latin typeface="돋움" pitchFamily="50" charset="-127"/>
                <a:ea typeface="돋움" pitchFamily="50" charset="-127"/>
              </a:defRPr>
            </a:lvl8pPr>
            <a:lvl9pPr marL="3886200" indent="-228600" eaLnBrk="0" fontAlgn="base" hangingPunct="0">
              <a:spcBef>
                <a:spcPct val="0"/>
              </a:spcBef>
              <a:spcAft>
                <a:spcPct val="0"/>
              </a:spcAft>
              <a:defRPr kumimoji="1" sz="2000">
                <a:solidFill>
                  <a:schemeClr val="tx1"/>
                </a:solidFill>
                <a:latin typeface="돋움" pitchFamily="50" charset="-127"/>
                <a:ea typeface="돋움" pitchFamily="50" charset="-127"/>
              </a:defRPr>
            </a:lvl9pPr>
          </a:lstStyle>
          <a:p>
            <a:pPr eaLnBrk="1" hangingPunct="1"/>
            <a:r>
              <a:rPr lang="en-US" altLang="ko-KR" sz="1400" dirty="0" smtClean="0">
                <a:latin typeface="맑은 고딕" pitchFamily="50" charset="-127"/>
                <a:ea typeface="맑은 고딕" pitchFamily="50" charset="-127"/>
              </a:rPr>
              <a:t>#include &lt;</a:t>
            </a:r>
            <a:r>
              <a:rPr lang="en-US" altLang="ko-KR" sz="1400" dirty="0" err="1" smtClean="0">
                <a:latin typeface="맑은 고딕" pitchFamily="50" charset="-127"/>
                <a:ea typeface="맑은 고딕" pitchFamily="50" charset="-127"/>
              </a:rPr>
              <a:t>stdio.h</a:t>
            </a:r>
            <a:r>
              <a:rPr lang="en-US" altLang="ko-KR" sz="1400" dirty="0" smtClean="0">
                <a:latin typeface="맑은 고딕" pitchFamily="50" charset="-127"/>
                <a:ea typeface="맑은 고딕" pitchFamily="50" charset="-127"/>
              </a:rPr>
              <a:t>&gt;</a:t>
            </a:r>
          </a:p>
          <a:p>
            <a:pPr eaLnBrk="1" hangingPunct="1"/>
            <a:r>
              <a:rPr lang="en-US" altLang="ko-KR" sz="1400" dirty="0" smtClean="0">
                <a:latin typeface="맑은 고딕" pitchFamily="50" charset="-127"/>
                <a:ea typeface="맑은 고딕" pitchFamily="50" charset="-127"/>
              </a:rPr>
              <a:t>#include &lt;</a:t>
            </a:r>
            <a:r>
              <a:rPr lang="en-US" altLang="ko-KR" sz="1400" dirty="0" err="1" smtClean="0">
                <a:latin typeface="맑은 고딕" pitchFamily="50" charset="-127"/>
                <a:ea typeface="맑은 고딕" pitchFamily="50" charset="-127"/>
              </a:rPr>
              <a:t>stdlib.h</a:t>
            </a:r>
            <a:r>
              <a:rPr lang="en-US" altLang="ko-KR" sz="1400" dirty="0" smtClean="0">
                <a:latin typeface="맑은 고딕" pitchFamily="50" charset="-127"/>
                <a:ea typeface="맑은 고딕" pitchFamily="50" charset="-127"/>
              </a:rPr>
              <a:t>&gt;</a:t>
            </a:r>
          </a:p>
          <a:p>
            <a:pPr eaLnBrk="1" hangingPunct="1"/>
            <a:r>
              <a:rPr lang="en-US" altLang="ko-KR" sz="1400" dirty="0" smtClean="0">
                <a:latin typeface="맑은 고딕" pitchFamily="50" charset="-127"/>
                <a:ea typeface="맑은 고딕" pitchFamily="50" charset="-127"/>
              </a:rPr>
              <a:t>#include &lt;</a:t>
            </a:r>
            <a:r>
              <a:rPr lang="en-US" altLang="ko-KR" sz="1400" dirty="0" err="1" smtClean="0">
                <a:latin typeface="맑은 고딕" pitchFamily="50" charset="-127"/>
                <a:ea typeface="맑은 고딕" pitchFamily="50" charset="-127"/>
              </a:rPr>
              <a:t>time.h</a:t>
            </a:r>
            <a:r>
              <a:rPr lang="en-US" altLang="ko-KR" sz="1400" dirty="0" smtClean="0">
                <a:latin typeface="맑은 고딕" pitchFamily="50" charset="-127"/>
                <a:ea typeface="맑은 고딕" pitchFamily="50" charset="-127"/>
              </a:rPr>
              <a:t>&gt;</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S[10];</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main() {</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temp;</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srand</a:t>
            </a:r>
            <a:r>
              <a:rPr lang="en-US" altLang="ko-KR" sz="1400" dirty="0" smtClean="0">
                <a:latin typeface="맑은 고딕" pitchFamily="50" charset="-127"/>
                <a:ea typeface="맑은 고딕" pitchFamily="50" charset="-127"/>
              </a:rPr>
              <a:t>(time(NULL));</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 j;</a:t>
            </a:r>
          </a:p>
          <a:p>
            <a:pPr eaLnBrk="1" hangingPunct="1"/>
            <a:r>
              <a:rPr lang="en-US" altLang="ko-KR" sz="1400" dirty="0" smtClean="0">
                <a:latin typeface="맑은 고딕" pitchFamily="50" charset="-127"/>
                <a:ea typeface="맑은 고딕" pitchFamily="50" charset="-127"/>
              </a:rPr>
              <a:t>	for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 = 0;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 &lt; 10;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 {</a:t>
            </a:r>
          </a:p>
          <a:p>
            <a:pPr eaLnBrk="1" hangingPunct="1"/>
            <a:r>
              <a:rPr lang="en-US" altLang="ko-KR" sz="1400" dirty="0" smtClean="0">
                <a:latin typeface="맑은 고딕" pitchFamily="50" charset="-127"/>
                <a:ea typeface="맑은 고딕" pitchFamily="50" charset="-127"/>
              </a:rPr>
              <a:t>		temp = rand() % 20 + 1;</a:t>
            </a:r>
          </a:p>
          <a:p>
            <a:pPr eaLnBrk="1" hangingPunct="1"/>
            <a:r>
              <a:rPr lang="en-US" altLang="ko-KR" sz="1400" dirty="0" smtClean="0">
                <a:latin typeface="맑은 고딕" pitchFamily="50" charset="-127"/>
                <a:ea typeface="맑은 고딕" pitchFamily="50" charset="-127"/>
              </a:rPr>
              <a:t>		S[</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 = temp;</a:t>
            </a:r>
          </a:p>
          <a:p>
            <a:pPr eaLnBrk="1" hangingPunct="1"/>
            <a:r>
              <a:rPr lang="en-US" altLang="ko-KR" sz="1400" dirty="0" smtClean="0">
                <a:latin typeface="맑은 고딕" pitchFamily="50" charset="-127"/>
                <a:ea typeface="맑은 고딕" pitchFamily="50" charset="-127"/>
              </a:rPr>
              <a:t>		for (j = 0; j &lt;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 j++) {</a:t>
            </a:r>
          </a:p>
          <a:p>
            <a:pPr eaLnBrk="1" hangingPunct="1"/>
            <a:r>
              <a:rPr lang="en-US" altLang="ko-KR" sz="1400" dirty="0" smtClean="0">
                <a:latin typeface="맑은 고딕" pitchFamily="50" charset="-127"/>
                <a:ea typeface="맑은 고딕" pitchFamily="50" charset="-127"/>
              </a:rPr>
              <a:t>			if (temp == S[j])</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a:t>
            </a:r>
          </a:p>
          <a:p>
            <a:pPr eaLnBrk="1" hangingPunct="1"/>
            <a:r>
              <a:rPr lang="en-US" altLang="ko-KR" sz="1400" dirty="0" smtClean="0">
                <a:latin typeface="맑은 고딕" pitchFamily="50" charset="-127"/>
                <a:ea typeface="맑은 고딕" pitchFamily="50" charset="-127"/>
              </a:rPr>
              <a:t>		}</a:t>
            </a:r>
          </a:p>
          <a:p>
            <a:pPr eaLnBrk="1" hangingPunct="1"/>
            <a:r>
              <a:rPr lang="en-US" altLang="ko-KR" sz="1400" dirty="0" smtClean="0">
                <a:latin typeface="맑은 고딕" pitchFamily="50" charset="-127"/>
                <a:ea typeface="맑은 고딕" pitchFamily="50" charset="-127"/>
              </a:rPr>
              <a:t>	}</a:t>
            </a:r>
          </a:p>
          <a:p>
            <a:pPr eaLnBrk="1" hangingPunct="1"/>
            <a:r>
              <a:rPr lang="en-US" altLang="ko-KR" sz="1400" dirty="0" smtClean="0">
                <a:latin typeface="맑은 고딕" pitchFamily="50" charset="-127"/>
                <a:ea typeface="맑은 고딕" pitchFamily="50" charset="-127"/>
              </a:rPr>
              <a:t>	</a:t>
            </a:r>
          </a:p>
          <a:p>
            <a:pPr eaLnBrk="1" hangingPunct="1"/>
            <a:r>
              <a:rPr lang="en-US" altLang="ko-KR" sz="1400" dirty="0" smtClean="0">
                <a:latin typeface="맑은 고딕" pitchFamily="50" charset="-127"/>
                <a:ea typeface="맑은 고딕" pitchFamily="50" charset="-127"/>
              </a:rPr>
              <a:t>	for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 = 0;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 &lt; 10;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printf</a:t>
            </a:r>
            <a:r>
              <a:rPr lang="en-US" altLang="ko-KR" sz="1400" dirty="0" smtClean="0">
                <a:latin typeface="맑은 고딕" pitchFamily="50" charset="-127"/>
                <a:ea typeface="맑은 고딕" pitchFamily="50" charset="-127"/>
              </a:rPr>
              <a:t>("%d\t", S[</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a:t>
            </a:r>
          </a:p>
          <a:p>
            <a:pPr eaLnBrk="1" hangingPunct="1"/>
            <a:r>
              <a:rPr lang="en-US" altLang="ko-KR" sz="1400" dirty="0" smtClean="0">
                <a:latin typeface="맑은 고딕" pitchFamily="50" charset="-127"/>
                <a:ea typeface="맑은 고딕" pitchFamily="50" charset="-127"/>
              </a:rPr>
              <a:t> 	return 0;</a:t>
            </a:r>
          </a:p>
          <a:p>
            <a:pPr eaLnBrk="1" hangingPunct="1"/>
            <a:r>
              <a:rPr lang="en-US" altLang="ko-KR" sz="1400" dirty="0" smtClean="0">
                <a:latin typeface="맑은 고딕" pitchFamily="50" charset="-127"/>
                <a:ea typeface="맑은 고딕" pitchFamily="50" charset="-127"/>
              </a:rPr>
              <a:t>}</a:t>
            </a:r>
            <a:endParaRPr lang="en-US" altLang="ko-KR" sz="1400" dirty="0">
              <a:latin typeface="맑은 고딕" pitchFamily="50" charset="-127"/>
              <a:ea typeface="맑은 고딕" pitchFamily="50" charset="-127"/>
            </a:endParaRPr>
          </a:p>
        </p:txBody>
      </p:sp>
    </p:spTree>
    <p:extLst>
      <p:ext uri="{BB962C8B-B14F-4D97-AF65-F5344CB8AC3E}">
        <p14:creationId xmlns:p14="http://schemas.microsoft.com/office/powerpoint/2010/main" val="16251409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내용 개체 틀 1"/>
          <p:cNvSpPr>
            <a:spLocks noGrp="1"/>
          </p:cNvSpPr>
          <p:nvPr>
            <p:ph sz="quarter" idx="10"/>
          </p:nvPr>
        </p:nvSpPr>
        <p:spPr>
          <a:xfrm>
            <a:off x="228600" y="931863"/>
            <a:ext cx="8686800" cy="5715000"/>
          </a:xfrm>
        </p:spPr>
        <p:txBody>
          <a:bodyPr/>
          <a:lstStyle/>
          <a:p>
            <a:pPr eaLnBrk="1" hangingPunct="1"/>
            <a:r>
              <a:rPr lang="ko-KR" altLang="en-US" dirty="0" smtClean="0"/>
              <a:t>순차 검색 </a:t>
            </a:r>
            <a:r>
              <a:rPr lang="en-US" altLang="ko-KR" dirty="0" smtClean="0">
                <a:latin typeface="Times New Roman" pitchFamily="18" charset="0"/>
              </a:rPr>
              <a:t>–</a:t>
            </a:r>
            <a:r>
              <a:rPr lang="en-US" altLang="ko-KR" dirty="0" smtClean="0"/>
              <a:t> </a:t>
            </a:r>
            <a:r>
              <a:rPr lang="ko-KR" altLang="en-US" u="sng" dirty="0" smtClean="0"/>
              <a:t>정렬되어 있는 </a:t>
            </a:r>
            <a:r>
              <a:rPr lang="ko-KR" altLang="en-US" dirty="0" smtClean="0"/>
              <a:t>순차자료구조에서의 순차 검색</a:t>
            </a:r>
          </a:p>
          <a:p>
            <a:pPr lvl="1" eaLnBrk="1" hangingPunct="1"/>
            <a:r>
              <a:rPr lang="ko-KR" altLang="en-US" dirty="0" smtClean="0"/>
              <a:t>검색 방법</a:t>
            </a:r>
          </a:p>
          <a:p>
            <a:pPr lvl="2" eaLnBrk="1" hangingPunct="1"/>
            <a:r>
              <a:rPr lang="ko-KR" altLang="en-US" dirty="0" smtClean="0"/>
              <a:t>순서대로 검색하면서 키 값을 비교하여</a:t>
            </a:r>
            <a:r>
              <a:rPr lang="en-US" altLang="ko-KR" dirty="0" smtClean="0"/>
              <a:t>, </a:t>
            </a:r>
            <a:r>
              <a:rPr lang="ko-KR" altLang="en-US" dirty="0" smtClean="0"/>
              <a:t>원소의 키 값이 찾는 키 값보다 </a:t>
            </a:r>
            <a:r>
              <a:rPr lang="en-US" altLang="ko-KR" dirty="0" smtClean="0"/>
              <a:t/>
            </a:r>
            <a:br>
              <a:rPr lang="en-US" altLang="ko-KR" dirty="0" smtClean="0"/>
            </a:br>
            <a:r>
              <a:rPr lang="ko-KR" altLang="en-US" dirty="0" smtClean="0"/>
              <a:t>크면 찾는 원소가 없는 것이므로 더 이상 검색을 수행하지 않고 검색종료</a:t>
            </a:r>
          </a:p>
          <a:p>
            <a:pPr lvl="2" eaLnBrk="1" hangingPunct="1"/>
            <a:r>
              <a:rPr lang="ko-KR" altLang="en-US" dirty="0" smtClean="0"/>
              <a:t>정렬되어있는 자료에 대한 순차 검색 예</a:t>
            </a:r>
            <a:r>
              <a:rPr lang="en-US" altLang="ko-KR" dirty="0" smtClean="0"/>
              <a:t>) </a:t>
            </a:r>
          </a:p>
          <a:p>
            <a:endParaRPr lang="ko-KR" altLang="en-US" dirty="0" smtClean="0"/>
          </a:p>
        </p:txBody>
      </p:sp>
      <p:sp>
        <p:nvSpPr>
          <p:cNvPr id="15363" name="제목 2"/>
          <p:cNvSpPr>
            <a:spLocks noGrp="1"/>
          </p:cNvSpPr>
          <p:nvPr>
            <p:ph type="title"/>
          </p:nvPr>
        </p:nvSpPr>
        <p:spPr/>
        <p:txBody>
          <a:bodyPr/>
          <a:lstStyle/>
          <a:p>
            <a:r>
              <a:rPr lang="en-US" altLang="ko-KR" smtClean="0"/>
              <a:t>2. </a:t>
            </a:r>
            <a:r>
              <a:rPr lang="ko-KR" altLang="en-US" smtClean="0"/>
              <a:t>순차 검색</a:t>
            </a:r>
          </a:p>
        </p:txBody>
      </p:sp>
      <p:pic>
        <p:nvPicPr>
          <p:cNvPr id="15364" name="그림 5" descr="ch11-02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50850" y="2924175"/>
            <a:ext cx="8564563" cy="318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p:cNvSpPr>
            <a:spLocks noGrp="1"/>
          </p:cNvSpPr>
          <p:nvPr>
            <p:ph sz="quarter" idx="10"/>
          </p:nvPr>
        </p:nvSpPr>
        <p:spPr>
          <a:xfrm>
            <a:off x="228600" y="931863"/>
            <a:ext cx="8686800" cy="5715000"/>
          </a:xfrm>
        </p:spPr>
        <p:txBody>
          <a:bodyPr/>
          <a:lstStyle/>
          <a:p>
            <a:pPr lvl="1" eaLnBrk="1" hangingPunct="1">
              <a:lnSpc>
                <a:spcPct val="130000"/>
              </a:lnSpc>
              <a:defRPr/>
            </a:pPr>
            <a:r>
              <a:rPr lang="ko-KR" altLang="en-US" dirty="0"/>
              <a:t>정렬되어있는 자료에 대한 순차검색 알고리즘</a:t>
            </a:r>
          </a:p>
          <a:p>
            <a:pPr lvl="2" eaLnBrk="1" hangingPunct="1">
              <a:spcAft>
                <a:spcPts val="100"/>
              </a:spcAft>
              <a:defRPr/>
            </a:pPr>
            <a:endParaRPr lang="ko-KR" altLang="en-US" dirty="0"/>
          </a:p>
          <a:p>
            <a:pPr lvl="2" eaLnBrk="1" hangingPunct="1">
              <a:spcAft>
                <a:spcPts val="100"/>
              </a:spcAft>
              <a:defRPr/>
            </a:pPr>
            <a:endParaRPr lang="ko-KR" altLang="en-US" dirty="0"/>
          </a:p>
          <a:p>
            <a:pPr lvl="2" eaLnBrk="1" hangingPunct="1">
              <a:spcAft>
                <a:spcPts val="100"/>
              </a:spcAft>
              <a:defRPr/>
            </a:pPr>
            <a:endParaRPr lang="en-US" altLang="ko-KR" dirty="0"/>
          </a:p>
          <a:p>
            <a:pPr lvl="2" eaLnBrk="1" hangingPunct="1">
              <a:spcAft>
                <a:spcPts val="100"/>
              </a:spcAft>
              <a:defRPr/>
            </a:pPr>
            <a:endParaRPr lang="en-US" altLang="ko-KR" dirty="0"/>
          </a:p>
          <a:p>
            <a:pPr lvl="2" eaLnBrk="1" hangingPunct="1">
              <a:spcAft>
                <a:spcPts val="100"/>
              </a:spcAft>
              <a:defRPr/>
            </a:pPr>
            <a:endParaRPr lang="en-US" altLang="ko-KR" dirty="0"/>
          </a:p>
          <a:p>
            <a:pPr lvl="2" eaLnBrk="1" hangingPunct="1">
              <a:spcAft>
                <a:spcPts val="100"/>
              </a:spcAft>
              <a:defRPr/>
            </a:pPr>
            <a:endParaRPr lang="en-US" altLang="ko-KR" dirty="0" smtClean="0"/>
          </a:p>
          <a:p>
            <a:pPr lvl="2" eaLnBrk="1" hangingPunct="1">
              <a:spcAft>
                <a:spcPts val="100"/>
              </a:spcAft>
              <a:defRPr/>
            </a:pPr>
            <a:endParaRPr lang="en-US" altLang="ko-KR" dirty="0"/>
          </a:p>
          <a:p>
            <a:pPr lvl="2" eaLnBrk="1" hangingPunct="1">
              <a:spcAft>
                <a:spcPts val="100"/>
              </a:spcAft>
              <a:defRPr/>
            </a:pPr>
            <a:endParaRPr lang="ko-KR" altLang="en-US" dirty="0"/>
          </a:p>
          <a:p>
            <a:pPr lvl="2" eaLnBrk="1" hangingPunct="1">
              <a:spcAft>
                <a:spcPts val="100"/>
              </a:spcAft>
              <a:defRPr/>
            </a:pPr>
            <a:endParaRPr lang="ko-KR" altLang="en-US" dirty="0"/>
          </a:p>
          <a:p>
            <a:pPr lvl="2" eaLnBrk="1" hangingPunct="1">
              <a:spcAft>
                <a:spcPts val="100"/>
              </a:spcAft>
              <a:defRPr/>
            </a:pPr>
            <a:endParaRPr lang="ko-KR" altLang="en-US" dirty="0"/>
          </a:p>
          <a:p>
            <a:pPr lvl="3" eaLnBrk="1" hangingPunct="1">
              <a:spcAft>
                <a:spcPts val="100"/>
              </a:spcAft>
              <a:defRPr/>
            </a:pPr>
            <a:endParaRPr lang="ko-KR" altLang="en-US" dirty="0"/>
          </a:p>
          <a:p>
            <a:pPr lvl="2" eaLnBrk="1" hangingPunct="1">
              <a:spcAft>
                <a:spcPts val="100"/>
              </a:spcAft>
              <a:defRPr/>
            </a:pPr>
            <a:r>
              <a:rPr lang="ko-KR" altLang="en-US" dirty="0"/>
              <a:t>비교횟수 </a:t>
            </a:r>
            <a:r>
              <a:rPr lang="en-US" altLang="ko-KR" dirty="0"/>
              <a:t>- </a:t>
            </a:r>
            <a:r>
              <a:rPr lang="ko-KR" altLang="en-US" dirty="0"/>
              <a:t>찾고자 하는 원소의 위치에 따라 결정</a:t>
            </a:r>
          </a:p>
          <a:p>
            <a:pPr lvl="3" eaLnBrk="1" hangingPunct="1">
              <a:defRPr/>
            </a:pPr>
            <a:r>
              <a:rPr lang="ko-KR" altLang="en-US" b="1" dirty="0"/>
              <a:t>검색 실패의 경우에 평균 비교 횟수가 반으로 줄어든다</a:t>
            </a:r>
            <a:r>
              <a:rPr lang="en-US" altLang="ko-KR" b="1" dirty="0"/>
              <a:t>.</a:t>
            </a:r>
          </a:p>
          <a:p>
            <a:pPr lvl="3" eaLnBrk="1" hangingPunct="1">
              <a:defRPr/>
            </a:pPr>
            <a:r>
              <a:rPr lang="ko-KR" altLang="en-US" b="1" dirty="0"/>
              <a:t>정렬되어있는 원소에서의 순차 검색의 평균 비교 횟수</a:t>
            </a:r>
          </a:p>
          <a:p>
            <a:pPr lvl="3" eaLnBrk="1" hangingPunct="1">
              <a:buFont typeface="Wingdings" pitchFamily="2" charset="2"/>
              <a:buNone/>
              <a:defRPr/>
            </a:pPr>
            <a:r>
              <a:rPr lang="ko-KR" altLang="en-US" dirty="0"/>
              <a:t>      </a:t>
            </a:r>
            <a:r>
              <a:rPr lang="en-US" altLang="ko-KR" b="1" dirty="0"/>
              <a:t>= 1/n(1+2+3+ </a:t>
            </a:r>
            <a:r>
              <a:rPr lang="en-US" altLang="ko-KR" b="1" dirty="0">
                <a:latin typeface="Times New Roman"/>
              </a:rPr>
              <a:t>…</a:t>
            </a:r>
            <a:r>
              <a:rPr lang="en-US" altLang="ko-KR" b="1" dirty="0"/>
              <a:t> + n) x 1/2 = (n+1)/4</a:t>
            </a:r>
            <a:r>
              <a:rPr lang="en-US" altLang="ko-KR" b="1" dirty="0">
                <a:latin typeface="Times New Roman"/>
              </a:rPr>
              <a:t>  </a:t>
            </a:r>
            <a:r>
              <a:rPr lang="en-US" altLang="ko-KR" dirty="0"/>
              <a:t> </a:t>
            </a:r>
          </a:p>
          <a:p>
            <a:pPr lvl="2" eaLnBrk="1" hangingPunct="1">
              <a:defRPr/>
            </a:pPr>
            <a:r>
              <a:rPr lang="ko-KR" altLang="en-US" dirty="0"/>
              <a:t>평균 시간 복잡도 </a:t>
            </a:r>
            <a:r>
              <a:rPr lang="en-US" altLang="ko-KR" dirty="0"/>
              <a:t>: </a:t>
            </a:r>
            <a:r>
              <a:rPr lang="en-US" altLang="ko-KR" b="1" dirty="0">
                <a:solidFill>
                  <a:srgbClr val="0000CC"/>
                </a:solidFill>
                <a:effectLst>
                  <a:outerShdw blurRad="38100" dist="38100" dir="2700000" algn="tl">
                    <a:srgbClr val="C0C0C0"/>
                  </a:outerShdw>
                </a:effectLst>
              </a:rPr>
              <a:t>O(n)</a:t>
            </a:r>
          </a:p>
          <a:p>
            <a:pPr>
              <a:defRPr/>
            </a:pPr>
            <a:endParaRPr lang="ko-KR" altLang="en-US" dirty="0"/>
          </a:p>
        </p:txBody>
      </p:sp>
      <p:sp>
        <p:nvSpPr>
          <p:cNvPr id="16387" name="제목 2"/>
          <p:cNvSpPr>
            <a:spLocks noGrp="1"/>
          </p:cNvSpPr>
          <p:nvPr>
            <p:ph type="title"/>
          </p:nvPr>
        </p:nvSpPr>
        <p:spPr/>
        <p:txBody>
          <a:bodyPr/>
          <a:lstStyle/>
          <a:p>
            <a:r>
              <a:rPr lang="en-US" altLang="ko-KR" smtClean="0"/>
              <a:t>2. </a:t>
            </a:r>
            <a:r>
              <a:rPr lang="ko-KR" altLang="en-US" smtClean="0"/>
              <a:t>순차 검색</a:t>
            </a:r>
          </a:p>
        </p:txBody>
      </p:sp>
      <p:pic>
        <p:nvPicPr>
          <p:cNvPr id="4" name="그림 3" descr="ch11-algo-02.jpg"/>
          <p:cNvPicPr>
            <a:picLocks noChangeAspect="1"/>
          </p:cNvPicPr>
          <p:nvPr/>
        </p:nvPicPr>
        <p:blipFill>
          <a:blip r:embed="rId2"/>
          <a:stretch>
            <a:fillRect/>
          </a:stretch>
        </p:blipFill>
        <p:spPr>
          <a:xfrm>
            <a:off x="1185863" y="1411288"/>
            <a:ext cx="3890962" cy="3495675"/>
          </a:xfrm>
          <a:prstGeom prst="rect">
            <a:avLst/>
          </a:prstGeom>
          <a:effectLst>
            <a:outerShdw blurRad="63500" sx="102000" sy="102000" algn="ctr" rotWithShape="0">
              <a:prstClr val="black">
                <a:alpha val="40000"/>
              </a:prstClr>
            </a:outerShdw>
          </a:effectLst>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내용 개체 틀 1"/>
          <p:cNvSpPr>
            <a:spLocks noGrp="1"/>
          </p:cNvSpPr>
          <p:nvPr>
            <p:ph sz="quarter" idx="10"/>
          </p:nvPr>
        </p:nvSpPr>
        <p:spPr>
          <a:xfrm>
            <a:off x="228600" y="931863"/>
            <a:ext cx="8686800" cy="5715000"/>
          </a:xfrm>
        </p:spPr>
        <p:txBody>
          <a:bodyPr/>
          <a:lstStyle/>
          <a:p>
            <a:pPr lvl="1" eaLnBrk="1" hangingPunct="1">
              <a:lnSpc>
                <a:spcPct val="130000"/>
              </a:lnSpc>
            </a:pPr>
            <a:r>
              <a:rPr lang="ko-KR" altLang="en-US" smtClean="0"/>
              <a:t>정렬되어있는 자료에 대한 순차검색 </a:t>
            </a:r>
            <a:r>
              <a:rPr lang="en-US" altLang="ko-KR" smtClean="0"/>
              <a:t>C </a:t>
            </a:r>
            <a:r>
              <a:rPr lang="ko-KR" altLang="en-US" smtClean="0"/>
              <a:t>프로그램</a:t>
            </a:r>
          </a:p>
          <a:p>
            <a:pPr lvl="2" eaLnBrk="1" hangingPunct="1">
              <a:spcAft>
                <a:spcPts val="100"/>
              </a:spcAft>
            </a:pPr>
            <a:r>
              <a:rPr lang="ko-KR" altLang="en-US" smtClean="0"/>
              <a:t>검색 대상 자료 </a:t>
            </a:r>
            <a:r>
              <a:rPr lang="en-US" altLang="ko-KR" smtClean="0"/>
              <a:t>: {</a:t>
            </a:r>
            <a:r>
              <a:rPr lang="en-US" altLang="ko-KR" sz="1600" smtClean="0"/>
              <a:t>1, 2, 8, 9, 11, 19, 29</a:t>
            </a:r>
            <a:r>
              <a:rPr lang="en-US" altLang="ko-KR" smtClean="0"/>
              <a:t>} </a:t>
            </a:r>
            <a:r>
              <a:rPr lang="en-US" altLang="ko-KR" smtClean="0">
                <a:latin typeface="Times New Roman" pitchFamily="18" charset="0"/>
              </a:rPr>
              <a:t>–</a:t>
            </a:r>
            <a:r>
              <a:rPr lang="en-US" altLang="ko-KR" smtClean="0"/>
              <a:t> 7</a:t>
            </a:r>
            <a:r>
              <a:rPr lang="ko-KR" altLang="en-US" smtClean="0"/>
              <a:t>개</a:t>
            </a:r>
          </a:p>
          <a:p>
            <a:pPr lvl="2" eaLnBrk="1" hangingPunct="1">
              <a:spcAft>
                <a:spcPts val="100"/>
              </a:spcAft>
            </a:pPr>
            <a:r>
              <a:rPr lang="ko-KR" altLang="en-US" smtClean="0"/>
              <a:t>검색 </a:t>
            </a:r>
            <a:r>
              <a:rPr lang="en-US" altLang="ko-KR" smtClean="0"/>
              <a:t>1 : </a:t>
            </a:r>
            <a:r>
              <a:rPr lang="ko-KR" altLang="en-US" smtClean="0"/>
              <a:t>탐색키 </a:t>
            </a:r>
            <a:r>
              <a:rPr lang="en-US" altLang="ko-KR" smtClean="0"/>
              <a:t>9 </a:t>
            </a:r>
            <a:r>
              <a:rPr lang="ko-KR" altLang="en-US" smtClean="0"/>
              <a:t>검색  ☞ 검색 성공</a:t>
            </a:r>
            <a:r>
              <a:rPr lang="en-US" altLang="ko-KR" smtClean="0"/>
              <a:t>!</a:t>
            </a:r>
          </a:p>
          <a:p>
            <a:pPr lvl="2" eaLnBrk="1" hangingPunct="1">
              <a:spcAft>
                <a:spcPts val="100"/>
              </a:spcAft>
            </a:pPr>
            <a:r>
              <a:rPr lang="ko-KR" altLang="en-US" smtClean="0"/>
              <a:t>검색 </a:t>
            </a:r>
            <a:r>
              <a:rPr lang="en-US" altLang="ko-KR" smtClean="0"/>
              <a:t>2 : </a:t>
            </a:r>
            <a:r>
              <a:rPr lang="ko-KR" altLang="en-US" smtClean="0"/>
              <a:t>탐색키 </a:t>
            </a:r>
            <a:r>
              <a:rPr lang="en-US" altLang="ko-KR" smtClean="0"/>
              <a:t>6 </a:t>
            </a:r>
            <a:r>
              <a:rPr lang="ko-KR" altLang="en-US" smtClean="0"/>
              <a:t>검색  ☞ 검색 실패</a:t>
            </a:r>
            <a:r>
              <a:rPr lang="en-US" altLang="ko-KR" smtClean="0"/>
              <a:t>!</a:t>
            </a:r>
          </a:p>
          <a:p>
            <a:pPr lvl="2" eaLnBrk="1" hangingPunct="1">
              <a:spcAft>
                <a:spcPts val="100"/>
              </a:spcAft>
            </a:pPr>
            <a:r>
              <a:rPr lang="ko-KR" altLang="en-US" smtClean="0"/>
              <a:t>실행 결과 </a:t>
            </a:r>
            <a:r>
              <a:rPr lang="en-US" altLang="ko-KR" smtClean="0"/>
              <a:t>&gt; </a:t>
            </a:r>
          </a:p>
          <a:p>
            <a:pPr lvl="1"/>
            <a:endParaRPr lang="ko-KR" altLang="en-US" smtClean="0"/>
          </a:p>
        </p:txBody>
      </p:sp>
      <p:sp>
        <p:nvSpPr>
          <p:cNvPr id="17411" name="제목 2"/>
          <p:cNvSpPr>
            <a:spLocks noGrp="1"/>
          </p:cNvSpPr>
          <p:nvPr>
            <p:ph type="title"/>
          </p:nvPr>
        </p:nvSpPr>
        <p:spPr/>
        <p:txBody>
          <a:bodyPr/>
          <a:lstStyle/>
          <a:p>
            <a:r>
              <a:rPr lang="en-US" altLang="ko-KR" dirty="0" smtClean="0"/>
              <a:t>2. </a:t>
            </a:r>
            <a:r>
              <a:rPr lang="ko-KR" altLang="en-US" dirty="0" smtClean="0"/>
              <a:t>순차 검색 </a:t>
            </a:r>
            <a:r>
              <a:rPr lang="en-US" altLang="ko-KR" dirty="0" smtClean="0"/>
              <a:t>: </a:t>
            </a:r>
            <a:r>
              <a:rPr lang="ko-KR" altLang="en-US" dirty="0" smtClean="0"/>
              <a:t>정렬된 자료</a:t>
            </a:r>
          </a:p>
        </p:txBody>
      </p:sp>
      <p:pic>
        <p:nvPicPr>
          <p:cNvPr id="2" name="그림 1" descr="D:\2013경기북과학고\수업관련\CPractice\ClassHomeWorkTest\Project1.ex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7624" y="2852936"/>
            <a:ext cx="6449326" cy="3600953"/>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제목 2"/>
          <p:cNvSpPr>
            <a:spLocks noGrp="1"/>
          </p:cNvSpPr>
          <p:nvPr>
            <p:ph type="title"/>
          </p:nvPr>
        </p:nvSpPr>
        <p:spPr/>
        <p:txBody>
          <a:bodyPr/>
          <a:lstStyle/>
          <a:p>
            <a:r>
              <a:rPr lang="en-US" altLang="ko-KR" dirty="0" smtClean="0"/>
              <a:t>2. </a:t>
            </a:r>
            <a:r>
              <a:rPr lang="ko-KR" altLang="en-US" dirty="0" smtClean="0"/>
              <a:t>순차 검색 </a:t>
            </a:r>
            <a:r>
              <a:rPr lang="en-US" altLang="ko-KR" dirty="0" smtClean="0"/>
              <a:t>: </a:t>
            </a:r>
            <a:r>
              <a:rPr lang="ko-KR" altLang="en-US" dirty="0" smtClean="0"/>
              <a:t>정렬된 자료</a:t>
            </a:r>
          </a:p>
        </p:txBody>
      </p:sp>
      <p:sp>
        <p:nvSpPr>
          <p:cNvPr id="18435" name="Text Box 4"/>
          <p:cNvSpPr txBox="1">
            <a:spLocks noChangeArrowheads="1"/>
          </p:cNvSpPr>
          <p:nvPr/>
        </p:nvSpPr>
        <p:spPr bwMode="auto">
          <a:xfrm>
            <a:off x="684213" y="836613"/>
            <a:ext cx="7777162" cy="5278368"/>
          </a:xfrm>
          <a:prstGeom prst="rect">
            <a:avLst/>
          </a:prstGeom>
          <a:solidFill>
            <a:srgbClr val="FFFFCC"/>
          </a:solidFill>
          <a:ln w="12700">
            <a:solidFill>
              <a:srgbClr val="FF9900"/>
            </a:solidFill>
            <a:miter lim="800000"/>
            <a:headEnd/>
            <a:tailEnd/>
          </a:ln>
        </p:spPr>
        <p:txBody>
          <a:bodyPr>
            <a:spAutoFit/>
          </a:bodyPr>
          <a:lstStyle>
            <a:lvl1pPr eaLnBrk="0" hangingPunct="0">
              <a:defRPr kumimoji="1" sz="2000">
                <a:solidFill>
                  <a:schemeClr val="tx1"/>
                </a:solidFill>
                <a:latin typeface="돋움" pitchFamily="50" charset="-127"/>
                <a:ea typeface="돋움" pitchFamily="50" charset="-127"/>
              </a:defRPr>
            </a:lvl1pPr>
            <a:lvl2pPr marL="742950" indent="-285750" eaLnBrk="0" hangingPunct="0">
              <a:defRPr kumimoji="1" sz="2000">
                <a:solidFill>
                  <a:schemeClr val="tx1"/>
                </a:solidFill>
                <a:latin typeface="돋움" pitchFamily="50" charset="-127"/>
                <a:ea typeface="돋움" pitchFamily="50" charset="-127"/>
              </a:defRPr>
            </a:lvl2pPr>
            <a:lvl3pPr marL="1143000" indent="-228600" eaLnBrk="0" hangingPunct="0">
              <a:defRPr kumimoji="1" sz="2000">
                <a:solidFill>
                  <a:schemeClr val="tx1"/>
                </a:solidFill>
                <a:latin typeface="돋움" pitchFamily="50" charset="-127"/>
                <a:ea typeface="돋움" pitchFamily="50" charset="-127"/>
              </a:defRPr>
            </a:lvl3pPr>
            <a:lvl4pPr marL="1600200" indent="-228600" eaLnBrk="0" hangingPunct="0">
              <a:defRPr kumimoji="1" sz="2000">
                <a:solidFill>
                  <a:schemeClr val="tx1"/>
                </a:solidFill>
                <a:latin typeface="돋움" pitchFamily="50" charset="-127"/>
                <a:ea typeface="돋움" pitchFamily="50" charset="-127"/>
              </a:defRPr>
            </a:lvl4pPr>
            <a:lvl5pPr marL="2057400" indent="-228600" eaLnBrk="0" hangingPunct="0">
              <a:defRPr kumimoji="1" sz="2000">
                <a:solidFill>
                  <a:schemeClr val="tx1"/>
                </a:solidFill>
                <a:latin typeface="돋움" pitchFamily="50" charset="-127"/>
                <a:ea typeface="돋움" pitchFamily="50" charset="-127"/>
              </a:defRPr>
            </a:lvl5pPr>
            <a:lvl6pPr marL="2514600" indent="-228600" eaLnBrk="0" fontAlgn="base" hangingPunct="0">
              <a:spcBef>
                <a:spcPct val="0"/>
              </a:spcBef>
              <a:spcAft>
                <a:spcPct val="0"/>
              </a:spcAft>
              <a:defRPr kumimoji="1" sz="2000">
                <a:solidFill>
                  <a:schemeClr val="tx1"/>
                </a:solidFill>
                <a:latin typeface="돋움" pitchFamily="50" charset="-127"/>
                <a:ea typeface="돋움" pitchFamily="50" charset="-127"/>
              </a:defRPr>
            </a:lvl6pPr>
            <a:lvl7pPr marL="2971800" indent="-228600" eaLnBrk="0" fontAlgn="base" hangingPunct="0">
              <a:spcBef>
                <a:spcPct val="0"/>
              </a:spcBef>
              <a:spcAft>
                <a:spcPct val="0"/>
              </a:spcAft>
              <a:defRPr kumimoji="1" sz="2000">
                <a:solidFill>
                  <a:schemeClr val="tx1"/>
                </a:solidFill>
                <a:latin typeface="돋움" pitchFamily="50" charset="-127"/>
                <a:ea typeface="돋움" pitchFamily="50" charset="-127"/>
              </a:defRPr>
            </a:lvl7pPr>
            <a:lvl8pPr marL="3429000" indent="-228600" eaLnBrk="0" fontAlgn="base" hangingPunct="0">
              <a:spcBef>
                <a:spcPct val="0"/>
              </a:spcBef>
              <a:spcAft>
                <a:spcPct val="0"/>
              </a:spcAft>
              <a:defRPr kumimoji="1" sz="2000">
                <a:solidFill>
                  <a:schemeClr val="tx1"/>
                </a:solidFill>
                <a:latin typeface="돋움" pitchFamily="50" charset="-127"/>
                <a:ea typeface="돋움" pitchFamily="50" charset="-127"/>
              </a:defRPr>
            </a:lvl8pPr>
            <a:lvl9pPr marL="3886200" indent="-228600" eaLnBrk="0" fontAlgn="base" hangingPunct="0">
              <a:spcBef>
                <a:spcPct val="0"/>
              </a:spcBef>
              <a:spcAft>
                <a:spcPct val="0"/>
              </a:spcAft>
              <a:defRPr kumimoji="1" sz="2000">
                <a:solidFill>
                  <a:schemeClr val="tx1"/>
                </a:solidFill>
                <a:latin typeface="돋움" pitchFamily="50" charset="-127"/>
                <a:ea typeface="돋움" pitchFamily="50" charset="-127"/>
              </a:defRPr>
            </a:lvl9pPr>
          </a:lstStyle>
          <a:p>
            <a:pPr eaLnBrk="1" hangingPunct="1"/>
            <a:r>
              <a:rPr lang="en-US" altLang="ko-KR" sz="1500" dirty="0" smtClean="0">
                <a:latin typeface="맑은 고딕" pitchFamily="50" charset="-127"/>
                <a:ea typeface="맑은 고딕" pitchFamily="50" charset="-127"/>
              </a:rPr>
              <a:t> </a:t>
            </a:r>
            <a:r>
              <a:rPr lang="en-US" altLang="ko-KR" sz="1400" dirty="0" smtClean="0">
                <a:latin typeface="맑은 고딕" pitchFamily="50" charset="-127"/>
                <a:ea typeface="맑은 고딕" pitchFamily="50" charset="-127"/>
              </a:rPr>
              <a:t>#include &lt;</a:t>
            </a:r>
            <a:r>
              <a:rPr lang="en-US" altLang="ko-KR" sz="1400" dirty="0" err="1" smtClean="0">
                <a:latin typeface="맑은 고딕" pitchFamily="50" charset="-127"/>
                <a:ea typeface="맑은 고딕" pitchFamily="50" charset="-127"/>
              </a:rPr>
              <a:t>stdio.h</a:t>
            </a:r>
            <a:r>
              <a:rPr lang="en-US" altLang="ko-KR" sz="1400" dirty="0" smtClean="0">
                <a:latin typeface="맑은 고딕" pitchFamily="50" charset="-127"/>
                <a:ea typeface="맑은 고딕" pitchFamily="50" charset="-127"/>
              </a:rPr>
              <a:t>&gt;</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smtClean="0">
                <a:latin typeface="맑은 고딕" pitchFamily="50" charset="-127"/>
                <a:ea typeface="맑은 고딕" pitchFamily="50" charset="-127"/>
              </a:rPr>
              <a:t>   void sequentialSearch2(</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a[],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n,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key)</a:t>
            </a:r>
          </a:p>
          <a:p>
            <a:pPr eaLnBrk="1" hangingPunct="1"/>
            <a:r>
              <a:rPr lang="en-US" altLang="ko-KR" sz="1400" dirty="0" smtClean="0">
                <a:latin typeface="맑은 고딕" pitchFamily="50" charset="-127"/>
                <a:ea typeface="맑은 고딕" pitchFamily="50" charset="-127"/>
              </a:rPr>
              <a:t>   {</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=0;</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printf</a:t>
            </a:r>
            <a:r>
              <a:rPr lang="en-US" altLang="ko-KR" sz="1400" dirty="0" smtClean="0">
                <a:latin typeface="맑은 고딕" pitchFamily="50" charset="-127"/>
                <a:ea typeface="맑은 고딕" pitchFamily="50" charset="-127"/>
              </a:rPr>
              <a:t>("\n %d</a:t>
            </a:r>
            <a:r>
              <a:rPr lang="ko-KR" altLang="en-US" sz="1400" dirty="0" smtClean="0">
                <a:latin typeface="맑은 고딕" pitchFamily="50" charset="-127"/>
                <a:ea typeface="맑은 고딕" pitchFamily="50" charset="-127"/>
              </a:rPr>
              <a:t>를 검색하여라</a:t>
            </a:r>
            <a:r>
              <a:rPr lang="en-US" altLang="ko-KR" sz="1400" dirty="0" smtClean="0">
                <a:latin typeface="맑은 고딕" pitchFamily="50" charset="-127"/>
                <a:ea typeface="맑은 고딕" pitchFamily="50" charset="-127"/>
              </a:rPr>
              <a:t>! -&gt;&gt; ", key);</a:t>
            </a:r>
          </a:p>
          <a:p>
            <a:pPr eaLnBrk="1" hangingPunct="1"/>
            <a:r>
              <a:rPr lang="en-US" altLang="ko-KR" sz="1400" dirty="0" smtClean="0">
                <a:latin typeface="맑은 고딕" pitchFamily="50" charset="-127"/>
                <a:ea typeface="맑은 고딕" pitchFamily="50" charset="-127"/>
              </a:rPr>
              <a:t> 	while (a[</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 &lt; key)</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a:t>
            </a:r>
          </a:p>
          <a:p>
            <a:pPr eaLnBrk="1" hangingPunct="1"/>
            <a:r>
              <a:rPr lang="en-US" altLang="ko-KR" sz="1400" dirty="0" smtClean="0">
                <a:latin typeface="맑은 고딕" pitchFamily="50" charset="-127"/>
                <a:ea typeface="맑은 고딕" pitchFamily="50" charset="-127"/>
              </a:rPr>
              <a:t> 	if(a[</a:t>
            </a:r>
            <a:r>
              <a:rPr lang="en-US" altLang="ko-KR" sz="1400" dirty="0" err="1" smtClean="0">
                <a:latin typeface="맑은 고딕" pitchFamily="50" charset="-127"/>
                <a:ea typeface="맑은 고딕" pitchFamily="50" charset="-127"/>
              </a:rPr>
              <a:t>i</a:t>
            </a:r>
            <a:r>
              <a:rPr lang="en-US" altLang="ko-KR" sz="1400" dirty="0" smtClean="0">
                <a:latin typeface="맑은 고딕" pitchFamily="50" charset="-127"/>
                <a:ea typeface="맑은 고딕" pitchFamily="50" charset="-127"/>
              </a:rPr>
              <a:t>]==key) </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printf</a:t>
            </a:r>
            <a:r>
              <a:rPr lang="en-US" altLang="ko-KR" sz="1400" dirty="0" smtClean="0">
                <a:latin typeface="맑은 고딕" pitchFamily="50" charset="-127"/>
                <a:ea typeface="맑은 고딕" pitchFamily="50" charset="-127"/>
              </a:rPr>
              <a:t>("%d</a:t>
            </a:r>
            <a:r>
              <a:rPr lang="ko-KR" altLang="en-US" sz="1400" dirty="0" smtClean="0">
                <a:latin typeface="맑은 고딕" pitchFamily="50" charset="-127"/>
                <a:ea typeface="맑은 고딕" pitchFamily="50" charset="-127"/>
              </a:rPr>
              <a:t>번째에 검색 성공</a:t>
            </a:r>
            <a:r>
              <a:rPr lang="en-US" altLang="ko-KR" sz="1400" dirty="0" smtClean="0">
                <a:latin typeface="맑은 고딕" pitchFamily="50" charset="-127"/>
                <a:ea typeface="맑은 고딕" pitchFamily="50" charset="-127"/>
              </a:rPr>
              <a:t>!\n\n", i+1);</a:t>
            </a:r>
          </a:p>
          <a:p>
            <a:pPr eaLnBrk="1" hangingPunct="1"/>
            <a:r>
              <a:rPr lang="en-US" altLang="ko-KR" sz="1400" dirty="0" smtClean="0">
                <a:latin typeface="맑은 고딕" pitchFamily="50" charset="-127"/>
                <a:ea typeface="맑은 고딕" pitchFamily="50" charset="-127"/>
              </a:rPr>
              <a:t>	else </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printf</a:t>
            </a:r>
            <a:r>
              <a:rPr lang="en-US" altLang="ko-KR" sz="1400" dirty="0" smtClean="0">
                <a:latin typeface="맑은 고딕" pitchFamily="50" charset="-127"/>
                <a:ea typeface="맑은 고딕" pitchFamily="50" charset="-127"/>
              </a:rPr>
              <a:t>("%d</a:t>
            </a:r>
            <a:r>
              <a:rPr lang="ko-KR" altLang="en-US" sz="1400" dirty="0" smtClean="0">
                <a:latin typeface="맑은 고딕" pitchFamily="50" charset="-127"/>
                <a:ea typeface="맑은 고딕" pitchFamily="50" charset="-127"/>
              </a:rPr>
              <a:t>번째에 검색 실패</a:t>
            </a:r>
            <a:r>
              <a:rPr lang="en-US" altLang="ko-KR" sz="1400" dirty="0" smtClean="0">
                <a:latin typeface="맑은 고딕" pitchFamily="50" charset="-127"/>
                <a:ea typeface="맑은 고딕" pitchFamily="50" charset="-127"/>
              </a:rPr>
              <a:t>! \n\n", i+1);</a:t>
            </a:r>
          </a:p>
          <a:p>
            <a:pPr eaLnBrk="1" hangingPunct="1"/>
            <a:r>
              <a:rPr lang="en-US" altLang="ko-KR" sz="1400" dirty="0" smtClean="0">
                <a:latin typeface="맑은 고딕" pitchFamily="50" charset="-127"/>
                <a:ea typeface="맑은 고딕" pitchFamily="50" charset="-127"/>
              </a:rPr>
              <a:t>   }</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main()</a:t>
            </a:r>
          </a:p>
          <a:p>
            <a:pPr eaLnBrk="1" hangingPunct="1"/>
            <a:r>
              <a:rPr lang="en-US" altLang="ko-KR" sz="1400" dirty="0" smtClean="0">
                <a:latin typeface="맑은 고딕" pitchFamily="50" charset="-127"/>
                <a:ea typeface="맑은 고딕" pitchFamily="50" charset="-127"/>
              </a:rPr>
              <a:t>   {</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a[]={1, 2, 8, 9, 11, 19, 29};</a:t>
            </a:r>
          </a:p>
          <a:p>
            <a:pPr eaLnBrk="1" hangingPunct="1"/>
            <a:r>
              <a:rPr lang="en-US" altLang="ko-KR" sz="1400" dirty="0" smtClean="0">
                <a:latin typeface="맑은 고딕" pitchFamily="50" charset="-127"/>
                <a:ea typeface="맑은 고딕" pitchFamily="50" charset="-127"/>
              </a:rPr>
              <a:t> 	</a:t>
            </a:r>
            <a:r>
              <a:rPr lang="en-US" altLang="ko-KR" sz="1400" dirty="0" err="1" smtClean="0">
                <a:latin typeface="맑은 고딕" pitchFamily="50" charset="-127"/>
                <a:ea typeface="맑은 고딕" pitchFamily="50" charset="-127"/>
              </a:rPr>
              <a:t>int</a:t>
            </a:r>
            <a:r>
              <a:rPr lang="en-US" altLang="ko-KR" sz="1400" dirty="0" smtClean="0">
                <a:latin typeface="맑은 고딕" pitchFamily="50" charset="-127"/>
                <a:ea typeface="맑은 고딕" pitchFamily="50" charset="-127"/>
              </a:rPr>
              <a:t> n=7;</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smtClean="0">
                <a:latin typeface="맑은 고딕" pitchFamily="50" charset="-127"/>
                <a:ea typeface="맑은 고딕" pitchFamily="50" charset="-127"/>
              </a:rPr>
              <a:t> 	sequentialSearch2(a, n, 9);</a:t>
            </a:r>
          </a:p>
          <a:p>
            <a:pPr eaLnBrk="1" hangingPunct="1"/>
            <a:r>
              <a:rPr lang="en-US" altLang="ko-KR" sz="1400" dirty="0" smtClean="0">
                <a:latin typeface="맑은 고딕" pitchFamily="50" charset="-127"/>
                <a:ea typeface="맑은 고딕" pitchFamily="50" charset="-127"/>
              </a:rPr>
              <a:t> 	sequentialSearch2(a, n, 6);</a:t>
            </a:r>
          </a:p>
          <a:p>
            <a:pPr eaLnBrk="1" hangingPunct="1"/>
            <a:endParaRPr lang="en-US" altLang="ko-KR" sz="1400" dirty="0" smtClean="0">
              <a:latin typeface="맑은 고딕" pitchFamily="50" charset="-127"/>
              <a:ea typeface="맑은 고딕" pitchFamily="50" charset="-127"/>
            </a:endParaRPr>
          </a:p>
          <a:p>
            <a:pPr eaLnBrk="1" hangingPunct="1"/>
            <a:r>
              <a:rPr lang="en-US" altLang="ko-KR" sz="1400" dirty="0" smtClean="0">
                <a:latin typeface="맑은 고딕" pitchFamily="50" charset="-127"/>
                <a:ea typeface="맑은 고딕" pitchFamily="50" charset="-127"/>
              </a:rPr>
              <a:t> 	return 0;</a:t>
            </a:r>
          </a:p>
          <a:p>
            <a:pPr eaLnBrk="1" hangingPunct="1"/>
            <a:r>
              <a:rPr lang="en-US" altLang="ko-KR" sz="1400" dirty="0" smtClean="0">
                <a:latin typeface="맑은 고딕" pitchFamily="50" charset="-127"/>
                <a:ea typeface="맑은 고딕" pitchFamily="50" charset="-127"/>
              </a:rPr>
              <a:t>   }</a:t>
            </a:r>
            <a:endParaRPr lang="en-US" altLang="ko-KR" sz="1400" dirty="0">
              <a:latin typeface="맑은 고딕" pitchFamily="50" charset="-127"/>
              <a:ea typeface="맑은 고딕" pitchFamily="50" charset="-127"/>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내용 개체 틀 1"/>
          <p:cNvSpPr>
            <a:spLocks noGrp="1"/>
          </p:cNvSpPr>
          <p:nvPr>
            <p:ph sz="quarter" idx="10"/>
          </p:nvPr>
        </p:nvSpPr>
        <p:spPr>
          <a:xfrm>
            <a:off x="228600" y="931863"/>
            <a:ext cx="8686800" cy="5715000"/>
          </a:xfrm>
        </p:spPr>
        <p:txBody>
          <a:bodyPr/>
          <a:lstStyle/>
          <a:p>
            <a:pPr eaLnBrk="1" hangingPunct="1"/>
            <a:r>
              <a:rPr lang="ko-KR" altLang="en-US" smtClean="0"/>
              <a:t>색인 순차 검색</a:t>
            </a:r>
            <a:r>
              <a:rPr lang="en-US" altLang="ko-KR" smtClean="0"/>
              <a:t>(index sequential search)</a:t>
            </a:r>
          </a:p>
          <a:p>
            <a:pPr lvl="1" eaLnBrk="1" hangingPunct="1"/>
            <a:r>
              <a:rPr lang="ko-KR" altLang="en-US" smtClean="0"/>
              <a:t>정렬되어있는 자료에 대한 인덱스 테이블</a:t>
            </a:r>
            <a:r>
              <a:rPr lang="en-US" altLang="ko-KR" smtClean="0"/>
              <a:t>(index table)</a:t>
            </a:r>
            <a:r>
              <a:rPr lang="ko-KR" altLang="en-US" smtClean="0"/>
              <a:t>을 추가로 사용하여 탐색 효율을 높인 검색 방법</a:t>
            </a:r>
          </a:p>
          <a:p>
            <a:pPr lvl="1" eaLnBrk="1" hangingPunct="1"/>
            <a:r>
              <a:rPr lang="ko-KR" altLang="en-US" smtClean="0"/>
              <a:t>인덱스 테이블</a:t>
            </a:r>
          </a:p>
          <a:p>
            <a:pPr lvl="2" eaLnBrk="1" hangingPunct="1">
              <a:spcAft>
                <a:spcPts val="100"/>
              </a:spcAft>
            </a:pPr>
            <a:r>
              <a:rPr lang="ko-KR" altLang="en-US" smtClean="0"/>
              <a:t>배열에 정렬되어있는 자료 중에서 일정한 간격으로 떨어져있는 원소들을 저장한 테이블 </a:t>
            </a:r>
          </a:p>
          <a:p>
            <a:pPr lvl="3" eaLnBrk="1" hangingPunct="1">
              <a:lnSpc>
                <a:spcPct val="130000"/>
              </a:lnSpc>
            </a:pPr>
            <a:r>
              <a:rPr lang="ko-KR" altLang="en-US" b="1" smtClean="0"/>
              <a:t>자료가 저장되어있는 배열의 크기가 </a:t>
            </a:r>
            <a:r>
              <a:rPr lang="en-US" altLang="ko-KR" b="1" smtClean="0"/>
              <a:t>n</a:t>
            </a:r>
            <a:r>
              <a:rPr lang="ko-KR" altLang="en-US" b="1" smtClean="0"/>
              <a:t>이고 인덱스 테이블의 크기가 </a:t>
            </a:r>
            <a:r>
              <a:rPr lang="en-US" altLang="ko-KR" b="1" smtClean="0"/>
              <a:t>m</a:t>
            </a:r>
            <a:r>
              <a:rPr lang="ko-KR" altLang="en-US" b="1" smtClean="0"/>
              <a:t>일 때</a:t>
            </a:r>
            <a:r>
              <a:rPr lang="en-US" altLang="ko-KR" b="1" smtClean="0"/>
              <a:t>, </a:t>
            </a:r>
            <a:r>
              <a:rPr lang="ko-KR" altLang="en-US" b="1" smtClean="0"/>
              <a:t>배열에서 </a:t>
            </a:r>
            <a:r>
              <a:rPr lang="en-US" altLang="ko-KR" b="1" smtClean="0"/>
              <a:t>n/m</a:t>
            </a:r>
            <a:r>
              <a:rPr lang="ko-KR" altLang="en-US" b="1" smtClean="0"/>
              <a:t>간격으로 떨어져있는 원소와 그의 인덱스를 인덱스 테이블에 저장</a:t>
            </a:r>
          </a:p>
          <a:p>
            <a:pPr lvl="1" eaLnBrk="1" hangingPunct="1">
              <a:spcBef>
                <a:spcPct val="40000"/>
              </a:spcBef>
            </a:pPr>
            <a:r>
              <a:rPr lang="ko-KR" altLang="en-US" smtClean="0"/>
              <a:t>검색 방법</a:t>
            </a:r>
          </a:p>
          <a:p>
            <a:pPr lvl="2" eaLnBrk="1" hangingPunct="1"/>
            <a:r>
              <a:rPr lang="en-US" altLang="ko-KR" b="1" smtClean="0"/>
              <a:t>indexTable[i].key ≤ key &lt; indexTable[i+1].key</a:t>
            </a:r>
            <a:r>
              <a:rPr lang="ko-KR" altLang="en-US" smtClean="0"/>
              <a:t>를 만족하는 </a:t>
            </a:r>
            <a:r>
              <a:rPr lang="en-US" altLang="ko-KR" smtClean="0"/>
              <a:t>i</a:t>
            </a:r>
            <a:r>
              <a:rPr lang="ko-KR" altLang="en-US" smtClean="0"/>
              <a:t>를 찾아서 </a:t>
            </a:r>
            <a:r>
              <a:rPr lang="en-US" altLang="ko-KR" smtClean="0"/>
              <a:t/>
            </a:r>
            <a:br>
              <a:rPr lang="en-US" altLang="ko-KR" smtClean="0"/>
            </a:br>
            <a:r>
              <a:rPr lang="ko-KR" altLang="en-US" smtClean="0"/>
              <a:t>배열의 어느 범위에 있는지를 먼저 알아낸 후에 해당 범위에 대해서만 순차 검색 수행</a:t>
            </a:r>
          </a:p>
          <a:p>
            <a:endParaRPr lang="ko-KR" altLang="en-US" smtClean="0"/>
          </a:p>
        </p:txBody>
      </p:sp>
      <p:sp>
        <p:nvSpPr>
          <p:cNvPr id="19459" name="제목 2"/>
          <p:cNvSpPr>
            <a:spLocks noGrp="1"/>
          </p:cNvSpPr>
          <p:nvPr>
            <p:ph type="title"/>
          </p:nvPr>
        </p:nvSpPr>
        <p:spPr/>
        <p:txBody>
          <a:bodyPr/>
          <a:lstStyle/>
          <a:p>
            <a:r>
              <a:rPr lang="en-US" altLang="ko-KR" smtClean="0"/>
              <a:t>2. </a:t>
            </a:r>
            <a:r>
              <a:rPr lang="ko-KR" altLang="en-US" smtClean="0"/>
              <a:t>순차 검색</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내용 개체 틀 1"/>
          <p:cNvSpPr>
            <a:spLocks noGrp="1"/>
          </p:cNvSpPr>
          <p:nvPr>
            <p:ph sz="quarter" idx="10"/>
          </p:nvPr>
        </p:nvSpPr>
        <p:spPr>
          <a:xfrm>
            <a:off x="228600" y="931863"/>
            <a:ext cx="8686800" cy="5715000"/>
          </a:xfrm>
        </p:spPr>
        <p:txBody>
          <a:bodyPr/>
          <a:lstStyle/>
          <a:p>
            <a:pPr lvl="1" eaLnBrk="1" hangingPunct="1"/>
            <a:r>
              <a:rPr lang="ko-KR" altLang="en-US" dirty="0" smtClean="0"/>
              <a:t>색인 순차 검색 예</a:t>
            </a:r>
          </a:p>
          <a:p>
            <a:pPr lvl="2" eaLnBrk="1" hangingPunct="1"/>
            <a:r>
              <a:rPr lang="ko-KR" altLang="en-US" dirty="0" smtClean="0"/>
              <a:t>검색 대상 자료 </a:t>
            </a:r>
            <a:r>
              <a:rPr lang="en-US" altLang="ko-KR" dirty="0" smtClean="0"/>
              <a:t>: {1, 2, 8, 9, 11, 19, 29} </a:t>
            </a:r>
          </a:p>
          <a:p>
            <a:pPr lvl="2" eaLnBrk="1" hangingPunct="1">
              <a:lnSpc>
                <a:spcPct val="80000"/>
              </a:lnSpc>
            </a:pPr>
            <a:r>
              <a:rPr lang="ko-KR" altLang="en-US" dirty="0" smtClean="0"/>
              <a:t>크기가 </a:t>
            </a:r>
            <a:r>
              <a:rPr lang="en-US" altLang="ko-KR" dirty="0" smtClean="0"/>
              <a:t>3</a:t>
            </a:r>
            <a:r>
              <a:rPr lang="ko-KR" altLang="en-US" dirty="0" smtClean="0"/>
              <a:t>인 인덱스 테이블 작성</a:t>
            </a:r>
          </a:p>
          <a:p>
            <a:pPr lvl="2" eaLnBrk="1" hangingPunct="1">
              <a:lnSpc>
                <a:spcPct val="80000"/>
              </a:lnSpc>
            </a:pPr>
            <a:r>
              <a:rPr lang="ko-KR" altLang="en-US" dirty="0" smtClean="0"/>
              <a:t>인덱스 테이블에서 먼저 </a:t>
            </a:r>
            <a:r>
              <a:rPr lang="ko-KR" altLang="en-US" dirty="0" err="1" smtClean="0"/>
              <a:t>탐색키를</a:t>
            </a:r>
            <a:r>
              <a:rPr lang="ko-KR" altLang="en-US" dirty="0" smtClean="0"/>
              <a:t> 검색하여 검색 범위를 확인하고</a:t>
            </a:r>
            <a:r>
              <a:rPr lang="en-US" altLang="ko-KR" dirty="0" smtClean="0"/>
              <a:t>,</a:t>
            </a:r>
          </a:p>
          <a:p>
            <a:pPr lvl="2" eaLnBrk="1" hangingPunct="1">
              <a:lnSpc>
                <a:spcPct val="80000"/>
              </a:lnSpc>
              <a:buFontTx/>
              <a:buNone/>
            </a:pPr>
            <a:r>
              <a:rPr lang="en-US" altLang="ko-KR" dirty="0" smtClean="0"/>
              <a:t>	</a:t>
            </a:r>
            <a:r>
              <a:rPr lang="ko-KR" altLang="en-US" dirty="0" smtClean="0"/>
              <a:t>해당 범위에 대해서만 순차 검색 실행</a:t>
            </a:r>
          </a:p>
          <a:p>
            <a:pPr lvl="1"/>
            <a:endParaRPr lang="ko-KR" altLang="en-US" dirty="0" smtClean="0"/>
          </a:p>
        </p:txBody>
      </p:sp>
      <p:sp>
        <p:nvSpPr>
          <p:cNvPr id="20483" name="제목 2"/>
          <p:cNvSpPr>
            <a:spLocks noGrp="1"/>
          </p:cNvSpPr>
          <p:nvPr>
            <p:ph type="title"/>
          </p:nvPr>
        </p:nvSpPr>
        <p:spPr/>
        <p:txBody>
          <a:bodyPr/>
          <a:lstStyle/>
          <a:p>
            <a:r>
              <a:rPr lang="en-US" altLang="ko-KR" smtClean="0"/>
              <a:t>2. </a:t>
            </a:r>
            <a:r>
              <a:rPr lang="ko-KR" altLang="en-US" smtClean="0"/>
              <a:t>순차 검색</a:t>
            </a:r>
          </a:p>
        </p:txBody>
      </p:sp>
      <p:pic>
        <p:nvPicPr>
          <p:cNvPr id="20484" name="그림 5" descr="ch11-03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643063" y="2786063"/>
            <a:ext cx="5500687" cy="3586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내용 개체 틀 1"/>
          <p:cNvSpPr>
            <a:spLocks noGrp="1"/>
          </p:cNvSpPr>
          <p:nvPr>
            <p:ph sz="quarter" idx="10"/>
          </p:nvPr>
        </p:nvSpPr>
        <p:spPr>
          <a:xfrm>
            <a:off x="228600" y="931863"/>
            <a:ext cx="8686800" cy="5715000"/>
          </a:xfrm>
        </p:spPr>
        <p:txBody>
          <a:bodyPr/>
          <a:lstStyle/>
          <a:p>
            <a:pPr lvl="1" eaLnBrk="1" hangingPunct="1">
              <a:lnSpc>
                <a:spcPct val="130000"/>
              </a:lnSpc>
            </a:pPr>
            <a:r>
              <a:rPr lang="ko-KR" altLang="en-US" smtClean="0"/>
              <a:t>색인 순차 검색 </a:t>
            </a:r>
            <a:r>
              <a:rPr lang="en-US" altLang="ko-KR" smtClean="0"/>
              <a:t>C </a:t>
            </a:r>
            <a:r>
              <a:rPr lang="ko-KR" altLang="en-US" smtClean="0"/>
              <a:t>프로그램</a:t>
            </a:r>
          </a:p>
          <a:p>
            <a:pPr lvl="2" eaLnBrk="1" hangingPunct="1">
              <a:spcAft>
                <a:spcPts val="100"/>
              </a:spcAft>
            </a:pPr>
            <a:r>
              <a:rPr lang="ko-KR" altLang="en-US" smtClean="0"/>
              <a:t>검색 대상 자료 </a:t>
            </a:r>
            <a:r>
              <a:rPr lang="en-US" altLang="ko-KR" smtClean="0"/>
              <a:t>: {</a:t>
            </a:r>
            <a:r>
              <a:rPr lang="en-US" altLang="ko-KR" sz="1600" smtClean="0"/>
              <a:t>1, 2, 8, 9, 11, 19, 29</a:t>
            </a:r>
            <a:r>
              <a:rPr lang="en-US" altLang="ko-KR" smtClean="0"/>
              <a:t>} </a:t>
            </a:r>
            <a:r>
              <a:rPr lang="en-US" altLang="ko-KR" smtClean="0">
                <a:latin typeface="Times New Roman" pitchFamily="18" charset="0"/>
              </a:rPr>
              <a:t>–</a:t>
            </a:r>
            <a:r>
              <a:rPr lang="en-US" altLang="ko-KR" smtClean="0"/>
              <a:t> 7</a:t>
            </a:r>
            <a:r>
              <a:rPr lang="ko-KR" altLang="en-US" smtClean="0"/>
              <a:t>개</a:t>
            </a:r>
          </a:p>
          <a:p>
            <a:pPr lvl="2" eaLnBrk="1" hangingPunct="1">
              <a:spcAft>
                <a:spcPts val="100"/>
              </a:spcAft>
            </a:pPr>
            <a:r>
              <a:rPr lang="ko-KR" altLang="en-US" smtClean="0"/>
              <a:t>인덱스 테이블 크기 </a:t>
            </a:r>
            <a:r>
              <a:rPr lang="en-US" altLang="ko-KR" smtClean="0"/>
              <a:t>: 3</a:t>
            </a:r>
          </a:p>
          <a:p>
            <a:pPr lvl="2" eaLnBrk="1" hangingPunct="1">
              <a:spcAft>
                <a:spcPts val="100"/>
              </a:spcAft>
            </a:pPr>
            <a:r>
              <a:rPr lang="ko-KR" altLang="en-US" smtClean="0"/>
              <a:t>검색 </a:t>
            </a:r>
            <a:r>
              <a:rPr lang="en-US" altLang="ko-KR" smtClean="0"/>
              <a:t>1 : </a:t>
            </a:r>
            <a:r>
              <a:rPr lang="ko-KR" altLang="en-US" smtClean="0"/>
              <a:t>탐색키 </a:t>
            </a:r>
            <a:r>
              <a:rPr lang="en-US" altLang="ko-KR" smtClean="0"/>
              <a:t>9 </a:t>
            </a:r>
            <a:r>
              <a:rPr lang="ko-KR" altLang="en-US" smtClean="0"/>
              <a:t>검색  ☞ 검색 성공</a:t>
            </a:r>
            <a:r>
              <a:rPr lang="en-US" altLang="ko-KR" smtClean="0"/>
              <a:t>!</a:t>
            </a:r>
          </a:p>
          <a:p>
            <a:pPr lvl="2" eaLnBrk="1" hangingPunct="1">
              <a:spcAft>
                <a:spcPts val="100"/>
              </a:spcAft>
            </a:pPr>
            <a:r>
              <a:rPr lang="ko-KR" altLang="en-US" smtClean="0"/>
              <a:t>검색 </a:t>
            </a:r>
            <a:r>
              <a:rPr lang="en-US" altLang="ko-KR" smtClean="0"/>
              <a:t>2 : </a:t>
            </a:r>
            <a:r>
              <a:rPr lang="ko-KR" altLang="en-US" smtClean="0"/>
              <a:t>탐색키 </a:t>
            </a:r>
            <a:r>
              <a:rPr lang="en-US" altLang="ko-KR" smtClean="0"/>
              <a:t>6 </a:t>
            </a:r>
            <a:r>
              <a:rPr lang="ko-KR" altLang="en-US" smtClean="0"/>
              <a:t>검색  ☞ 검색 실패</a:t>
            </a:r>
            <a:r>
              <a:rPr lang="en-US" altLang="ko-KR" smtClean="0"/>
              <a:t>!</a:t>
            </a:r>
          </a:p>
          <a:p>
            <a:pPr lvl="2" eaLnBrk="1" hangingPunct="1">
              <a:spcAft>
                <a:spcPts val="100"/>
              </a:spcAft>
            </a:pPr>
            <a:r>
              <a:rPr lang="ko-KR" altLang="en-US" smtClean="0"/>
              <a:t>실행 결과 </a:t>
            </a:r>
            <a:r>
              <a:rPr lang="en-US" altLang="ko-KR" smtClean="0"/>
              <a:t>&gt; </a:t>
            </a:r>
          </a:p>
          <a:p>
            <a:endParaRPr lang="ko-KR" altLang="en-US" smtClean="0"/>
          </a:p>
        </p:txBody>
      </p:sp>
      <p:sp>
        <p:nvSpPr>
          <p:cNvPr id="21507" name="제목 2"/>
          <p:cNvSpPr>
            <a:spLocks noGrp="1"/>
          </p:cNvSpPr>
          <p:nvPr>
            <p:ph type="title"/>
          </p:nvPr>
        </p:nvSpPr>
        <p:spPr/>
        <p:txBody>
          <a:bodyPr/>
          <a:lstStyle/>
          <a:p>
            <a:r>
              <a:rPr lang="en-US" altLang="ko-KR" dirty="0" smtClean="0"/>
              <a:t>2. </a:t>
            </a:r>
            <a:r>
              <a:rPr lang="ko-KR" altLang="en-US" dirty="0" smtClean="0"/>
              <a:t>순차 검색 </a:t>
            </a:r>
            <a:r>
              <a:rPr lang="en-US" altLang="ko-KR" dirty="0" smtClean="0"/>
              <a:t>: </a:t>
            </a:r>
            <a:r>
              <a:rPr lang="ko-KR" altLang="en-US" dirty="0" smtClean="0"/>
              <a:t>색인 순차</a:t>
            </a:r>
          </a:p>
        </p:txBody>
      </p:sp>
      <p:pic>
        <p:nvPicPr>
          <p:cNvPr id="3" name="그림 2" descr="D:\2013경기북과학고\수업관련\CPractice\ClassHomeWorkTest\Project1.ex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7337" y="3284984"/>
            <a:ext cx="6449326" cy="2991268"/>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내용 개체 틀 27"/>
          <p:cNvSpPr>
            <a:spLocks noGrp="1"/>
          </p:cNvSpPr>
          <p:nvPr>
            <p:ph sz="quarter" idx="10"/>
          </p:nvPr>
        </p:nvSpPr>
        <p:spPr>
          <a:xfrm>
            <a:off x="263525" y="1016000"/>
            <a:ext cx="8567738" cy="5400675"/>
          </a:xfrm>
        </p:spPr>
        <p:txBody>
          <a:bodyPr/>
          <a:lstStyle/>
          <a:p>
            <a:pPr>
              <a:defRPr/>
            </a:pPr>
            <a:r>
              <a:rPr lang="ko-KR" altLang="en-US" dirty="0" smtClean="0"/>
              <a:t>학습목표</a:t>
            </a:r>
            <a:endParaRPr lang="en-US" altLang="ko-KR" dirty="0" smtClean="0"/>
          </a:p>
          <a:p>
            <a:pPr lvl="1">
              <a:spcAft>
                <a:spcPct val="0"/>
              </a:spcAft>
              <a:defRPr/>
            </a:pPr>
            <a:r>
              <a:rPr lang="ko-KR" altLang="en-US" dirty="0" smtClean="0">
                <a:solidFill>
                  <a:srgbClr val="000000"/>
                </a:solidFill>
                <a:latin typeface="HY견고딕" pitchFamily="18" charset="-127"/>
                <a:ea typeface="HY견고딕" pitchFamily="18" charset="-127"/>
              </a:rPr>
              <a:t>자료에 </a:t>
            </a:r>
            <a:r>
              <a:rPr lang="ko-KR" altLang="en-US" dirty="0">
                <a:solidFill>
                  <a:srgbClr val="000000"/>
                </a:solidFill>
                <a:latin typeface="HY견고딕" pitchFamily="18" charset="-127"/>
                <a:ea typeface="HY견고딕" pitchFamily="18" charset="-127"/>
              </a:rPr>
              <a:t>대한 검색의 개념을 이해한다</a:t>
            </a:r>
            <a:r>
              <a:rPr lang="en-US" altLang="ko-KR" dirty="0">
                <a:solidFill>
                  <a:srgbClr val="000000"/>
                </a:solidFill>
                <a:latin typeface="HY견고딕" pitchFamily="18" charset="-127"/>
                <a:ea typeface="HY견고딕" pitchFamily="18" charset="-127"/>
              </a:rPr>
              <a:t>.</a:t>
            </a:r>
          </a:p>
          <a:p>
            <a:pPr lvl="1">
              <a:spcAft>
                <a:spcPct val="0"/>
              </a:spcAft>
              <a:defRPr/>
            </a:pPr>
            <a:r>
              <a:rPr lang="ko-KR" altLang="en-US" dirty="0">
                <a:solidFill>
                  <a:srgbClr val="000000"/>
                </a:solidFill>
                <a:latin typeface="HY견고딕" pitchFamily="18" charset="-127"/>
                <a:ea typeface="HY견고딕" pitchFamily="18" charset="-127"/>
              </a:rPr>
              <a:t>순차 검색의 개념과 알고리즘을 알아본다</a:t>
            </a:r>
            <a:r>
              <a:rPr lang="en-US" altLang="ko-KR" dirty="0">
                <a:solidFill>
                  <a:srgbClr val="000000"/>
                </a:solidFill>
                <a:latin typeface="HY견고딕" pitchFamily="18" charset="-127"/>
                <a:ea typeface="HY견고딕" pitchFamily="18" charset="-127"/>
              </a:rPr>
              <a:t>.</a:t>
            </a:r>
          </a:p>
          <a:p>
            <a:pPr lvl="1">
              <a:spcAft>
                <a:spcPct val="0"/>
              </a:spcAft>
              <a:defRPr/>
            </a:pPr>
            <a:r>
              <a:rPr lang="ko-KR" altLang="en-US" dirty="0">
                <a:solidFill>
                  <a:srgbClr val="000000"/>
                </a:solidFill>
                <a:latin typeface="HY견고딕" pitchFamily="18" charset="-127"/>
                <a:ea typeface="HY견고딕" pitchFamily="18" charset="-127"/>
              </a:rPr>
              <a:t>이진 검색의 개념과 알고리즘을 알아본다</a:t>
            </a:r>
            <a:r>
              <a:rPr lang="en-US" altLang="ko-KR" dirty="0">
                <a:solidFill>
                  <a:srgbClr val="000000"/>
                </a:solidFill>
                <a:latin typeface="HY견고딕" pitchFamily="18" charset="-127"/>
                <a:ea typeface="HY견고딕" pitchFamily="18" charset="-127"/>
              </a:rPr>
              <a:t>.</a:t>
            </a:r>
          </a:p>
          <a:p>
            <a:pPr lvl="1">
              <a:spcAft>
                <a:spcPct val="0"/>
              </a:spcAft>
              <a:defRPr/>
            </a:pPr>
            <a:r>
              <a:rPr lang="ko-KR" altLang="en-US" dirty="0" err="1">
                <a:solidFill>
                  <a:srgbClr val="000000"/>
                </a:solidFill>
                <a:latin typeface="HY견고딕" pitchFamily="18" charset="-127"/>
                <a:ea typeface="HY견고딕" pitchFamily="18" charset="-127"/>
              </a:rPr>
              <a:t>해싱에</a:t>
            </a:r>
            <a:r>
              <a:rPr lang="ko-KR" altLang="en-US" dirty="0">
                <a:solidFill>
                  <a:srgbClr val="000000"/>
                </a:solidFill>
                <a:latin typeface="HY견고딕" pitchFamily="18" charset="-127"/>
                <a:ea typeface="HY견고딕" pitchFamily="18" charset="-127"/>
              </a:rPr>
              <a:t> 대해 알아보고 다른 검색 알고리즘과의 차이를 이해한다</a:t>
            </a:r>
            <a:r>
              <a:rPr lang="en-US" altLang="ko-KR" dirty="0" smtClean="0">
                <a:solidFill>
                  <a:srgbClr val="000000"/>
                </a:solidFill>
                <a:latin typeface="HY견고딕" pitchFamily="18" charset="-127"/>
                <a:ea typeface="HY견고딕" pitchFamily="18" charset="-127"/>
              </a:rPr>
              <a:t>.</a:t>
            </a:r>
          </a:p>
          <a:p>
            <a:pPr lvl="1">
              <a:spcAft>
                <a:spcPct val="0"/>
              </a:spcAft>
              <a:defRPr/>
            </a:pPr>
            <a:r>
              <a:rPr lang="ko-KR" altLang="en-US" dirty="0" smtClean="0">
                <a:solidFill>
                  <a:srgbClr val="000000"/>
                </a:solidFill>
                <a:latin typeface="HY견고딕" pitchFamily="18" charset="-127"/>
                <a:ea typeface="HY견고딕" pitchFamily="18" charset="-127"/>
              </a:rPr>
              <a:t>그래프의 탐색 방법에 대해서 이해한다</a:t>
            </a:r>
            <a:r>
              <a:rPr lang="en-US" altLang="ko-KR" dirty="0" smtClean="0">
                <a:solidFill>
                  <a:srgbClr val="000000"/>
                </a:solidFill>
                <a:latin typeface="HY견고딕" pitchFamily="18" charset="-127"/>
                <a:ea typeface="HY견고딕" pitchFamily="18" charset="-127"/>
              </a:rPr>
              <a:t>.</a:t>
            </a:r>
          </a:p>
          <a:p>
            <a:pPr lvl="1">
              <a:spcAft>
                <a:spcPct val="0"/>
              </a:spcAft>
              <a:defRPr/>
            </a:pPr>
            <a:endParaRPr lang="en-US" altLang="ko-KR" dirty="0" smtClean="0">
              <a:latin typeface="HY견고딕" pitchFamily="18" charset="-127"/>
              <a:ea typeface="HY견고딕" pitchFamily="18" charset="-127"/>
            </a:endParaRPr>
          </a:p>
          <a:p>
            <a:pPr>
              <a:defRPr/>
            </a:pPr>
            <a:r>
              <a:rPr lang="ko-KR" altLang="en-US" dirty="0" smtClean="0">
                <a:solidFill>
                  <a:prstClr val="black"/>
                </a:solidFill>
              </a:rPr>
              <a:t>내용</a:t>
            </a:r>
            <a:endParaRPr lang="en-US" altLang="ko-KR" dirty="0" smtClean="0">
              <a:solidFill>
                <a:prstClr val="black"/>
              </a:solidFill>
            </a:endParaRPr>
          </a:p>
          <a:p>
            <a:pPr lvl="1">
              <a:defRPr/>
            </a:pPr>
            <a:r>
              <a:rPr lang="ko-KR" altLang="en-US" dirty="0" smtClean="0">
                <a:solidFill>
                  <a:prstClr val="black"/>
                </a:solidFill>
                <a:latin typeface="HY견고딕" pitchFamily="18" charset="-127"/>
                <a:ea typeface="HY견고딕" pitchFamily="18" charset="-127"/>
              </a:rPr>
              <a:t>검색</a:t>
            </a:r>
            <a:endParaRPr lang="ko-KR" altLang="en-US" dirty="0">
              <a:solidFill>
                <a:prstClr val="black"/>
              </a:solidFill>
              <a:latin typeface="HY견고딕" pitchFamily="18" charset="-127"/>
              <a:ea typeface="HY견고딕" pitchFamily="18" charset="-127"/>
            </a:endParaRPr>
          </a:p>
          <a:p>
            <a:pPr lvl="1">
              <a:defRPr/>
            </a:pPr>
            <a:r>
              <a:rPr lang="ko-KR" altLang="en-US" dirty="0">
                <a:solidFill>
                  <a:prstClr val="black"/>
                </a:solidFill>
                <a:latin typeface="HY견고딕" pitchFamily="18" charset="-127"/>
                <a:ea typeface="HY견고딕" pitchFamily="18" charset="-127"/>
              </a:rPr>
              <a:t>순차 검색</a:t>
            </a:r>
          </a:p>
          <a:p>
            <a:pPr lvl="1">
              <a:defRPr/>
            </a:pPr>
            <a:r>
              <a:rPr lang="ko-KR" altLang="en-US" dirty="0">
                <a:solidFill>
                  <a:prstClr val="black"/>
                </a:solidFill>
                <a:latin typeface="HY견고딕" pitchFamily="18" charset="-127"/>
                <a:ea typeface="HY견고딕" pitchFamily="18" charset="-127"/>
              </a:rPr>
              <a:t>이진 검색</a:t>
            </a:r>
          </a:p>
          <a:p>
            <a:pPr lvl="1">
              <a:defRPr/>
            </a:pPr>
            <a:r>
              <a:rPr lang="ko-KR" altLang="en-US" dirty="0">
                <a:solidFill>
                  <a:prstClr val="black"/>
                </a:solidFill>
                <a:latin typeface="HY견고딕" pitchFamily="18" charset="-127"/>
                <a:ea typeface="HY견고딕" pitchFamily="18" charset="-127"/>
              </a:rPr>
              <a:t>이진 트리 검색</a:t>
            </a:r>
          </a:p>
          <a:p>
            <a:pPr lvl="1">
              <a:defRPr/>
            </a:pPr>
            <a:r>
              <a:rPr lang="ko-KR" altLang="en-US" dirty="0" err="1" smtClean="0">
                <a:solidFill>
                  <a:prstClr val="black"/>
                </a:solidFill>
                <a:latin typeface="HY견고딕" pitchFamily="18" charset="-127"/>
                <a:ea typeface="HY견고딕" pitchFamily="18" charset="-127"/>
              </a:rPr>
              <a:t>해싱</a:t>
            </a:r>
            <a:endParaRPr lang="en-US" altLang="ko-KR" dirty="0" smtClean="0">
              <a:solidFill>
                <a:prstClr val="black"/>
              </a:solidFill>
              <a:latin typeface="HY견고딕" pitchFamily="18" charset="-127"/>
              <a:ea typeface="HY견고딕" pitchFamily="18" charset="-127"/>
            </a:endParaRPr>
          </a:p>
          <a:p>
            <a:pPr lvl="1">
              <a:defRPr/>
            </a:pPr>
            <a:r>
              <a:rPr lang="en-US" altLang="ko-KR" dirty="0" smtClean="0">
                <a:solidFill>
                  <a:prstClr val="black"/>
                </a:solidFill>
                <a:latin typeface="HY견고딕" pitchFamily="18" charset="-127"/>
                <a:ea typeface="HY견고딕" pitchFamily="18" charset="-127"/>
              </a:rPr>
              <a:t>DFS &amp; BFS</a:t>
            </a:r>
            <a:endParaRPr lang="ko-KR" altLang="en-US" dirty="0">
              <a:solidFill>
                <a:prstClr val="black"/>
              </a:solidFill>
              <a:latin typeface="HY견고딕" pitchFamily="18" charset="-127"/>
              <a:ea typeface="HY견고딕" pitchFamily="18" charset="-127"/>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제목 2"/>
          <p:cNvSpPr>
            <a:spLocks noGrp="1"/>
          </p:cNvSpPr>
          <p:nvPr>
            <p:ph type="title"/>
          </p:nvPr>
        </p:nvSpPr>
        <p:spPr/>
        <p:txBody>
          <a:bodyPr/>
          <a:lstStyle/>
          <a:p>
            <a:r>
              <a:rPr lang="en-US" altLang="ko-KR" dirty="0" smtClean="0"/>
              <a:t>2. </a:t>
            </a:r>
            <a:r>
              <a:rPr lang="ko-KR" altLang="en-US" dirty="0" smtClean="0"/>
              <a:t>순차 검색 </a:t>
            </a:r>
            <a:r>
              <a:rPr lang="en-US" altLang="ko-KR" dirty="0" smtClean="0"/>
              <a:t>: </a:t>
            </a:r>
            <a:r>
              <a:rPr lang="ko-KR" altLang="en-US" dirty="0" smtClean="0"/>
              <a:t>색인 순차</a:t>
            </a:r>
          </a:p>
        </p:txBody>
      </p:sp>
      <p:sp>
        <p:nvSpPr>
          <p:cNvPr id="22531" name="Text Box 4"/>
          <p:cNvSpPr txBox="1">
            <a:spLocks noChangeArrowheads="1"/>
          </p:cNvSpPr>
          <p:nvPr/>
        </p:nvSpPr>
        <p:spPr bwMode="auto">
          <a:xfrm>
            <a:off x="684213" y="846138"/>
            <a:ext cx="7777162" cy="4940300"/>
          </a:xfrm>
          <a:prstGeom prst="rect">
            <a:avLst/>
          </a:prstGeom>
          <a:solidFill>
            <a:srgbClr val="FFFFCC"/>
          </a:solidFill>
          <a:ln w="12700">
            <a:solidFill>
              <a:srgbClr val="FF9900"/>
            </a:solidFill>
            <a:miter lim="800000"/>
            <a:headEnd/>
            <a:tailEnd/>
          </a:ln>
        </p:spPr>
        <p:txBody>
          <a:bodyPr>
            <a:spAutoFit/>
          </a:bodyPr>
          <a:lstStyle>
            <a:lvl1pPr eaLnBrk="0" hangingPunct="0">
              <a:defRPr kumimoji="1" sz="2000">
                <a:solidFill>
                  <a:schemeClr val="tx1"/>
                </a:solidFill>
                <a:latin typeface="돋움" pitchFamily="50" charset="-127"/>
                <a:ea typeface="돋움" pitchFamily="50" charset="-127"/>
              </a:defRPr>
            </a:lvl1pPr>
            <a:lvl2pPr marL="742950" indent="-285750" eaLnBrk="0" hangingPunct="0">
              <a:defRPr kumimoji="1" sz="2000">
                <a:solidFill>
                  <a:schemeClr val="tx1"/>
                </a:solidFill>
                <a:latin typeface="돋움" pitchFamily="50" charset="-127"/>
                <a:ea typeface="돋움" pitchFamily="50" charset="-127"/>
              </a:defRPr>
            </a:lvl2pPr>
            <a:lvl3pPr marL="1143000" indent="-228600" eaLnBrk="0" hangingPunct="0">
              <a:defRPr kumimoji="1" sz="2000">
                <a:solidFill>
                  <a:schemeClr val="tx1"/>
                </a:solidFill>
                <a:latin typeface="돋움" pitchFamily="50" charset="-127"/>
                <a:ea typeface="돋움" pitchFamily="50" charset="-127"/>
              </a:defRPr>
            </a:lvl3pPr>
            <a:lvl4pPr marL="1600200" indent="-228600" eaLnBrk="0" hangingPunct="0">
              <a:defRPr kumimoji="1" sz="2000">
                <a:solidFill>
                  <a:schemeClr val="tx1"/>
                </a:solidFill>
                <a:latin typeface="돋움" pitchFamily="50" charset="-127"/>
                <a:ea typeface="돋움" pitchFamily="50" charset="-127"/>
              </a:defRPr>
            </a:lvl4pPr>
            <a:lvl5pPr marL="2057400" indent="-228600" eaLnBrk="0" hangingPunct="0">
              <a:defRPr kumimoji="1" sz="2000">
                <a:solidFill>
                  <a:schemeClr val="tx1"/>
                </a:solidFill>
                <a:latin typeface="돋움" pitchFamily="50" charset="-127"/>
                <a:ea typeface="돋움" pitchFamily="50" charset="-127"/>
              </a:defRPr>
            </a:lvl5pPr>
            <a:lvl6pPr marL="2514600" indent="-228600" eaLnBrk="0" fontAlgn="base" hangingPunct="0">
              <a:spcBef>
                <a:spcPct val="0"/>
              </a:spcBef>
              <a:spcAft>
                <a:spcPct val="0"/>
              </a:spcAft>
              <a:defRPr kumimoji="1" sz="2000">
                <a:solidFill>
                  <a:schemeClr val="tx1"/>
                </a:solidFill>
                <a:latin typeface="돋움" pitchFamily="50" charset="-127"/>
                <a:ea typeface="돋움" pitchFamily="50" charset="-127"/>
              </a:defRPr>
            </a:lvl6pPr>
            <a:lvl7pPr marL="2971800" indent="-228600" eaLnBrk="0" fontAlgn="base" hangingPunct="0">
              <a:spcBef>
                <a:spcPct val="0"/>
              </a:spcBef>
              <a:spcAft>
                <a:spcPct val="0"/>
              </a:spcAft>
              <a:defRPr kumimoji="1" sz="2000">
                <a:solidFill>
                  <a:schemeClr val="tx1"/>
                </a:solidFill>
                <a:latin typeface="돋움" pitchFamily="50" charset="-127"/>
                <a:ea typeface="돋움" pitchFamily="50" charset="-127"/>
              </a:defRPr>
            </a:lvl7pPr>
            <a:lvl8pPr marL="3429000" indent="-228600" eaLnBrk="0" fontAlgn="base" hangingPunct="0">
              <a:spcBef>
                <a:spcPct val="0"/>
              </a:spcBef>
              <a:spcAft>
                <a:spcPct val="0"/>
              </a:spcAft>
              <a:defRPr kumimoji="1" sz="2000">
                <a:solidFill>
                  <a:schemeClr val="tx1"/>
                </a:solidFill>
                <a:latin typeface="돋움" pitchFamily="50" charset="-127"/>
                <a:ea typeface="돋움" pitchFamily="50" charset="-127"/>
              </a:defRPr>
            </a:lvl8pPr>
            <a:lvl9pPr marL="3886200" indent="-228600" eaLnBrk="0" fontAlgn="base" hangingPunct="0">
              <a:spcBef>
                <a:spcPct val="0"/>
              </a:spcBef>
              <a:spcAft>
                <a:spcPct val="0"/>
              </a:spcAft>
              <a:defRPr kumimoji="1" sz="2000">
                <a:solidFill>
                  <a:schemeClr val="tx1"/>
                </a:solidFill>
                <a:latin typeface="돋움" pitchFamily="50" charset="-127"/>
                <a:ea typeface="돋움" pitchFamily="50" charset="-127"/>
              </a:defRPr>
            </a:lvl9pPr>
          </a:lstStyle>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#include &lt;</a:t>
            </a:r>
            <a:r>
              <a:rPr lang="en-US" altLang="ko-KR" sz="1500" dirty="0" err="1">
                <a:latin typeface="맑은 고딕" pitchFamily="50" charset="-127"/>
                <a:ea typeface="맑은 고딕" pitchFamily="50" charset="-127"/>
              </a:rPr>
              <a:t>stdio.h</a:t>
            </a:r>
            <a:r>
              <a:rPr lang="en-US" altLang="ko-KR" sz="1500" dirty="0">
                <a:latin typeface="맑은 고딕" pitchFamily="50" charset="-127"/>
                <a:ea typeface="맑은 고딕" pitchFamily="50" charset="-127"/>
              </a:rPr>
              <a:t>&gt;</a:t>
            </a:r>
          </a:p>
          <a:p>
            <a:pPr eaLnBrk="1" hangingPunct="1"/>
            <a:endParaRPr lang="en-US" altLang="ko-KR" sz="1500" dirty="0">
              <a:latin typeface="맑은 고딕" pitchFamily="50" charset="-127"/>
              <a:ea typeface="맑은 고딕" pitchFamily="50" charset="-127"/>
            </a:endParaRP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#define INDEX_SIZE 3</a:t>
            </a:r>
          </a:p>
          <a:p>
            <a:pPr eaLnBrk="1" hangingPunct="1"/>
            <a:endParaRPr lang="en-US" altLang="ko-KR" sz="1500" dirty="0">
              <a:latin typeface="맑은 고딕" pitchFamily="50" charset="-127"/>
              <a:ea typeface="맑은 고딕" pitchFamily="50" charset="-127"/>
            </a:endParaRPr>
          </a:p>
          <a:p>
            <a:pPr eaLnBrk="1" hangingPunct="1"/>
            <a:r>
              <a:rPr lang="en-US" altLang="ko-KR" sz="1500" dirty="0" smtClean="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typedef</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struct</a:t>
            </a:r>
            <a:r>
              <a:rPr lang="en-US" altLang="ko-KR" sz="1500" dirty="0">
                <a:latin typeface="맑은 고딕" pitchFamily="50" charset="-127"/>
                <a:ea typeface="맑은 고딕" pitchFamily="50" charset="-127"/>
              </a:rPr>
              <a:t>{</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index;</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key;</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b="1" dirty="0" err="1">
                <a:latin typeface="맑은 고딕" pitchFamily="50" charset="-127"/>
                <a:ea typeface="맑은 고딕" pitchFamily="50" charset="-127"/>
              </a:rPr>
              <a:t>itable</a:t>
            </a:r>
            <a:r>
              <a:rPr lang="en-US" altLang="ko-KR" sz="1500" dirty="0">
                <a:latin typeface="맑은 고딕" pitchFamily="50" charset="-127"/>
                <a:ea typeface="맑은 고딕" pitchFamily="50" charset="-127"/>
              </a:rPr>
              <a:t>;</a:t>
            </a:r>
          </a:p>
          <a:p>
            <a:pPr eaLnBrk="1" hangingPunct="1"/>
            <a:r>
              <a:rPr lang="en-US" altLang="ko-KR" sz="1500" dirty="0" smtClean="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itable</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indexTable</a:t>
            </a:r>
            <a:r>
              <a:rPr lang="en-US" altLang="ko-KR" sz="1500" dirty="0">
                <a:latin typeface="맑은 고딕" pitchFamily="50" charset="-127"/>
                <a:ea typeface="맑은 고딕" pitchFamily="50" charset="-127"/>
              </a:rPr>
              <a:t>[INDEX_SIZE];</a:t>
            </a:r>
          </a:p>
          <a:p>
            <a:pPr eaLnBrk="1" hangingPunct="1"/>
            <a:endParaRPr lang="en-US" altLang="ko-KR" sz="1500" dirty="0">
              <a:latin typeface="맑은 고딕" pitchFamily="50" charset="-127"/>
              <a:ea typeface="맑은 고딕" pitchFamily="50" charset="-127"/>
            </a:endParaRP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void </a:t>
            </a:r>
            <a:r>
              <a:rPr lang="en-US" altLang="ko-KR" sz="1500" b="1" dirty="0">
                <a:latin typeface="맑은 고딕" pitchFamily="50" charset="-127"/>
                <a:ea typeface="맑은 고딕" pitchFamily="50" charset="-127"/>
              </a:rPr>
              <a:t>sequentialSearch2</a:t>
            </a:r>
            <a:r>
              <a:rPr lang="en-US" altLang="ko-KR" sz="1500" dirty="0">
                <a:latin typeface="맑은 고딕" pitchFamily="50" charset="-127"/>
                <a:ea typeface="맑은 고딕" pitchFamily="50" charset="-127"/>
              </a:rPr>
              <a:t>(</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a[],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begin,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end,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key)</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=begin;</a:t>
            </a:r>
          </a:p>
          <a:p>
            <a:pPr eaLnBrk="1" hangingPunct="1"/>
            <a:endParaRPr lang="en-US" altLang="ko-KR" sz="1500" dirty="0">
              <a:latin typeface="맑은 고딕" pitchFamily="50" charset="-127"/>
              <a:ea typeface="맑은 고딕" pitchFamily="50" charset="-127"/>
            </a:endParaRP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printf</a:t>
            </a:r>
            <a:r>
              <a:rPr lang="en-US" altLang="ko-KR" sz="1500" dirty="0">
                <a:latin typeface="맑은 고딕" pitchFamily="50" charset="-127"/>
                <a:ea typeface="맑은 고딕" pitchFamily="50" charset="-127"/>
              </a:rPr>
              <a:t>("\n %d</a:t>
            </a:r>
            <a:r>
              <a:rPr lang="ko-KR" altLang="en-US" sz="1500" dirty="0">
                <a:latin typeface="맑은 고딕" pitchFamily="50" charset="-127"/>
                <a:ea typeface="맑은 고딕" pitchFamily="50" charset="-127"/>
              </a:rPr>
              <a:t>를 검색하여라</a:t>
            </a:r>
            <a:r>
              <a:rPr lang="en-US" altLang="ko-KR" sz="1500" dirty="0">
                <a:latin typeface="맑은 고딕" pitchFamily="50" charset="-127"/>
                <a:ea typeface="맑은 고딕" pitchFamily="50" charset="-127"/>
              </a:rPr>
              <a:t>! -&gt;&gt; ", key);</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while(</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&lt;end &amp;&amp; a[</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]&lt;key)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a:t>
            </a:r>
          </a:p>
          <a:p>
            <a:pPr eaLnBrk="1" hangingPunct="1"/>
            <a:endParaRPr lang="en-US" altLang="ko-KR" sz="1500" dirty="0">
              <a:latin typeface="맑은 고딕" pitchFamily="50" charset="-127"/>
              <a:ea typeface="맑은 고딕" pitchFamily="50" charset="-127"/>
            </a:endParaRP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if(a[</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]==key) </a:t>
            </a:r>
            <a:r>
              <a:rPr lang="en-US" altLang="ko-KR" sz="1500" dirty="0" err="1">
                <a:latin typeface="맑은 고딕" pitchFamily="50" charset="-127"/>
                <a:ea typeface="맑은 고딕" pitchFamily="50" charset="-127"/>
              </a:rPr>
              <a:t>printf</a:t>
            </a:r>
            <a:r>
              <a:rPr lang="en-US" altLang="ko-KR" sz="1500" dirty="0">
                <a:latin typeface="맑은 고딕" pitchFamily="50" charset="-127"/>
                <a:ea typeface="맑은 고딕" pitchFamily="50" charset="-127"/>
              </a:rPr>
              <a:t>("%d</a:t>
            </a:r>
            <a:r>
              <a:rPr lang="ko-KR" altLang="en-US" sz="1500" dirty="0">
                <a:latin typeface="맑은 고딕" pitchFamily="50" charset="-127"/>
                <a:ea typeface="맑은 고딕" pitchFamily="50" charset="-127"/>
              </a:rPr>
              <a:t>번째에 검색 성공</a:t>
            </a:r>
            <a:r>
              <a:rPr lang="en-US" altLang="ko-KR" sz="1500" dirty="0">
                <a:latin typeface="맑은 고딕" pitchFamily="50" charset="-127"/>
                <a:ea typeface="맑은 고딕" pitchFamily="50" charset="-127"/>
              </a:rPr>
              <a:t>!\n\n",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-begin)+1);</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else </a:t>
            </a:r>
            <a:r>
              <a:rPr lang="en-US" altLang="ko-KR" sz="1500" dirty="0" err="1">
                <a:latin typeface="맑은 고딕" pitchFamily="50" charset="-127"/>
                <a:ea typeface="맑은 고딕" pitchFamily="50" charset="-127"/>
              </a:rPr>
              <a:t>printf</a:t>
            </a:r>
            <a:r>
              <a:rPr lang="en-US" altLang="ko-KR" sz="1500" dirty="0">
                <a:latin typeface="맑은 고딕" pitchFamily="50" charset="-127"/>
                <a:ea typeface="맑은 고딕" pitchFamily="50" charset="-127"/>
              </a:rPr>
              <a:t>("%d</a:t>
            </a:r>
            <a:r>
              <a:rPr lang="ko-KR" altLang="en-US" sz="1500" dirty="0">
                <a:latin typeface="맑은 고딕" pitchFamily="50" charset="-127"/>
                <a:ea typeface="맑은 고딕" pitchFamily="50" charset="-127"/>
              </a:rPr>
              <a:t>번째에 검색 실패</a:t>
            </a:r>
            <a:r>
              <a:rPr lang="en-US" altLang="ko-KR" sz="1500" dirty="0">
                <a:latin typeface="맑은 고딕" pitchFamily="50" charset="-127"/>
                <a:ea typeface="맑은 고딕" pitchFamily="50" charset="-127"/>
              </a:rPr>
              <a:t>! \n\n",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-begin)+1);</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a:t>
            </a:r>
          </a:p>
          <a:p>
            <a:pPr eaLnBrk="1" hangingPunct="1"/>
            <a:endParaRPr lang="en-US" altLang="ko-KR" sz="1500" dirty="0">
              <a:latin typeface="맑은 고딕" pitchFamily="50" charset="-127"/>
              <a:ea typeface="맑은 고딕" pitchFamily="50" charset="-127"/>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제목 2"/>
          <p:cNvSpPr>
            <a:spLocks noGrp="1"/>
          </p:cNvSpPr>
          <p:nvPr>
            <p:ph type="title"/>
          </p:nvPr>
        </p:nvSpPr>
        <p:spPr/>
        <p:txBody>
          <a:bodyPr/>
          <a:lstStyle/>
          <a:p>
            <a:r>
              <a:rPr lang="en-US" altLang="ko-KR" dirty="0" smtClean="0"/>
              <a:t>2. </a:t>
            </a:r>
            <a:r>
              <a:rPr lang="ko-KR" altLang="en-US" dirty="0" smtClean="0"/>
              <a:t>순차 검색 </a:t>
            </a:r>
            <a:r>
              <a:rPr lang="en-US" altLang="ko-KR" dirty="0" smtClean="0"/>
              <a:t>: </a:t>
            </a:r>
            <a:r>
              <a:rPr lang="ko-KR" altLang="en-US" dirty="0" smtClean="0"/>
              <a:t>색인 순차</a:t>
            </a:r>
          </a:p>
        </p:txBody>
      </p:sp>
      <p:sp>
        <p:nvSpPr>
          <p:cNvPr id="23555" name="Text Box 4"/>
          <p:cNvSpPr txBox="1">
            <a:spLocks noChangeArrowheads="1"/>
          </p:cNvSpPr>
          <p:nvPr/>
        </p:nvSpPr>
        <p:spPr bwMode="auto">
          <a:xfrm>
            <a:off x="684213" y="836613"/>
            <a:ext cx="7777162" cy="5170487"/>
          </a:xfrm>
          <a:prstGeom prst="rect">
            <a:avLst/>
          </a:prstGeom>
          <a:solidFill>
            <a:srgbClr val="FFFFCC"/>
          </a:solidFill>
          <a:ln w="12700">
            <a:solidFill>
              <a:srgbClr val="FF9900"/>
            </a:solidFill>
            <a:miter lim="800000"/>
            <a:headEnd/>
            <a:tailEnd/>
          </a:ln>
        </p:spPr>
        <p:txBody>
          <a:bodyPr>
            <a:spAutoFit/>
          </a:bodyPr>
          <a:lstStyle>
            <a:lvl1pPr eaLnBrk="0" hangingPunct="0">
              <a:defRPr kumimoji="1" sz="2000">
                <a:solidFill>
                  <a:schemeClr val="tx1"/>
                </a:solidFill>
                <a:latin typeface="돋움" pitchFamily="50" charset="-127"/>
                <a:ea typeface="돋움" pitchFamily="50" charset="-127"/>
              </a:defRPr>
            </a:lvl1pPr>
            <a:lvl2pPr marL="742950" indent="-285750" eaLnBrk="0" hangingPunct="0">
              <a:defRPr kumimoji="1" sz="2000">
                <a:solidFill>
                  <a:schemeClr val="tx1"/>
                </a:solidFill>
                <a:latin typeface="돋움" pitchFamily="50" charset="-127"/>
                <a:ea typeface="돋움" pitchFamily="50" charset="-127"/>
              </a:defRPr>
            </a:lvl2pPr>
            <a:lvl3pPr marL="1143000" indent="-228600" eaLnBrk="0" hangingPunct="0">
              <a:defRPr kumimoji="1" sz="2000">
                <a:solidFill>
                  <a:schemeClr val="tx1"/>
                </a:solidFill>
                <a:latin typeface="돋움" pitchFamily="50" charset="-127"/>
                <a:ea typeface="돋움" pitchFamily="50" charset="-127"/>
              </a:defRPr>
            </a:lvl3pPr>
            <a:lvl4pPr marL="1600200" indent="-228600" eaLnBrk="0" hangingPunct="0">
              <a:defRPr kumimoji="1" sz="2000">
                <a:solidFill>
                  <a:schemeClr val="tx1"/>
                </a:solidFill>
                <a:latin typeface="돋움" pitchFamily="50" charset="-127"/>
                <a:ea typeface="돋움" pitchFamily="50" charset="-127"/>
              </a:defRPr>
            </a:lvl4pPr>
            <a:lvl5pPr marL="2057400" indent="-228600" eaLnBrk="0" hangingPunct="0">
              <a:defRPr kumimoji="1" sz="2000">
                <a:solidFill>
                  <a:schemeClr val="tx1"/>
                </a:solidFill>
                <a:latin typeface="돋움" pitchFamily="50" charset="-127"/>
                <a:ea typeface="돋움" pitchFamily="50" charset="-127"/>
              </a:defRPr>
            </a:lvl5pPr>
            <a:lvl6pPr marL="2514600" indent="-228600" eaLnBrk="0" fontAlgn="base" hangingPunct="0">
              <a:spcBef>
                <a:spcPct val="0"/>
              </a:spcBef>
              <a:spcAft>
                <a:spcPct val="0"/>
              </a:spcAft>
              <a:defRPr kumimoji="1" sz="2000">
                <a:solidFill>
                  <a:schemeClr val="tx1"/>
                </a:solidFill>
                <a:latin typeface="돋움" pitchFamily="50" charset="-127"/>
                <a:ea typeface="돋움" pitchFamily="50" charset="-127"/>
              </a:defRPr>
            </a:lvl6pPr>
            <a:lvl7pPr marL="2971800" indent="-228600" eaLnBrk="0" fontAlgn="base" hangingPunct="0">
              <a:spcBef>
                <a:spcPct val="0"/>
              </a:spcBef>
              <a:spcAft>
                <a:spcPct val="0"/>
              </a:spcAft>
              <a:defRPr kumimoji="1" sz="2000">
                <a:solidFill>
                  <a:schemeClr val="tx1"/>
                </a:solidFill>
                <a:latin typeface="돋움" pitchFamily="50" charset="-127"/>
                <a:ea typeface="돋움" pitchFamily="50" charset="-127"/>
              </a:defRPr>
            </a:lvl7pPr>
            <a:lvl8pPr marL="3429000" indent="-228600" eaLnBrk="0" fontAlgn="base" hangingPunct="0">
              <a:spcBef>
                <a:spcPct val="0"/>
              </a:spcBef>
              <a:spcAft>
                <a:spcPct val="0"/>
              </a:spcAft>
              <a:defRPr kumimoji="1" sz="2000">
                <a:solidFill>
                  <a:schemeClr val="tx1"/>
                </a:solidFill>
                <a:latin typeface="돋움" pitchFamily="50" charset="-127"/>
                <a:ea typeface="돋움" pitchFamily="50" charset="-127"/>
              </a:defRPr>
            </a:lvl8pPr>
            <a:lvl9pPr marL="3886200" indent="-228600" eaLnBrk="0" fontAlgn="base" hangingPunct="0">
              <a:spcBef>
                <a:spcPct val="0"/>
              </a:spcBef>
              <a:spcAft>
                <a:spcPct val="0"/>
              </a:spcAft>
              <a:defRPr kumimoji="1" sz="2000">
                <a:solidFill>
                  <a:schemeClr val="tx1"/>
                </a:solidFill>
                <a:latin typeface="돋움" pitchFamily="50" charset="-127"/>
                <a:ea typeface="돋움" pitchFamily="50" charset="-127"/>
              </a:defRPr>
            </a:lvl9pPr>
          </a:lstStyle>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void </a:t>
            </a:r>
            <a:r>
              <a:rPr lang="en-US" altLang="ko-KR" sz="1500" b="1" dirty="0" err="1">
                <a:latin typeface="맑은 고딕" pitchFamily="50" charset="-127"/>
                <a:ea typeface="맑은 고딕" pitchFamily="50" charset="-127"/>
              </a:rPr>
              <a:t>makeIndexTable</a:t>
            </a:r>
            <a:r>
              <a:rPr lang="en-US" altLang="ko-KR" sz="1500" dirty="0">
                <a:latin typeface="맑은 고딕" pitchFamily="50" charset="-127"/>
                <a:ea typeface="맑은 고딕" pitchFamily="50" charset="-127"/>
              </a:rPr>
              <a:t>(</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a[],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size)</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 n;</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n=size/INDEX_SIZE;</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if(</a:t>
            </a:r>
            <a:r>
              <a:rPr lang="en-US" altLang="ko-KR" sz="1500" dirty="0" err="1">
                <a:latin typeface="맑은 고딕" pitchFamily="50" charset="-127"/>
                <a:ea typeface="맑은 고딕" pitchFamily="50" charset="-127"/>
              </a:rPr>
              <a:t>size%INDEX_SIZE</a:t>
            </a:r>
            <a:r>
              <a:rPr lang="en-US" altLang="ko-KR" sz="1500" dirty="0">
                <a:latin typeface="맑은 고딕" pitchFamily="50" charset="-127"/>
                <a:ea typeface="맑은 고딕" pitchFamily="50" charset="-127"/>
              </a:rPr>
              <a:t> &gt; 0)  n=n+1;</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for(</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=0;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&lt;INDEX_SIZE;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indexTable</a:t>
            </a:r>
            <a:r>
              <a:rPr lang="en-US" altLang="ko-KR" sz="1500" dirty="0">
                <a:latin typeface="맑은 고딕" pitchFamily="50" charset="-127"/>
                <a:ea typeface="맑은 고딕" pitchFamily="50" charset="-127"/>
              </a:rPr>
              <a:t>[</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].index =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*n;</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indexTable</a:t>
            </a:r>
            <a:r>
              <a:rPr lang="en-US" altLang="ko-KR" sz="1500" dirty="0">
                <a:latin typeface="맑은 고딕" pitchFamily="50" charset="-127"/>
                <a:ea typeface="맑은 고딕" pitchFamily="50" charset="-127"/>
              </a:rPr>
              <a:t>[</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].key = a[</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*n];</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a:t>
            </a:r>
          </a:p>
          <a:p>
            <a:pPr eaLnBrk="1" hangingPunct="1"/>
            <a:endParaRPr lang="en-US" altLang="ko-KR" sz="1500" dirty="0">
              <a:latin typeface="맑은 고딕" pitchFamily="50" charset="-127"/>
              <a:ea typeface="맑은 고딕" pitchFamily="50" charset="-127"/>
            </a:endParaRP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void </a:t>
            </a:r>
            <a:r>
              <a:rPr lang="en-US" altLang="ko-KR" sz="1500" b="1" dirty="0" err="1">
                <a:latin typeface="맑은 고딕" pitchFamily="50" charset="-127"/>
                <a:ea typeface="맑은 고딕" pitchFamily="50" charset="-127"/>
              </a:rPr>
              <a:t>indexSearch</a:t>
            </a:r>
            <a:r>
              <a:rPr lang="en-US" altLang="ko-KR" sz="1500" dirty="0">
                <a:latin typeface="맑은 고딕" pitchFamily="50" charset="-127"/>
                <a:ea typeface="맑은 고딕" pitchFamily="50" charset="-127"/>
              </a:rPr>
              <a:t>(</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a[],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n,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key)</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 begin, end;</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if (key &lt; a[0] || key &gt; a[n-1])</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printf</a:t>
            </a:r>
            <a:r>
              <a:rPr lang="en-US" altLang="ko-KR" sz="1500" dirty="0">
                <a:latin typeface="맑은 고딕" pitchFamily="50" charset="-127"/>
                <a:ea typeface="맑은 고딕" pitchFamily="50" charset="-127"/>
              </a:rPr>
              <a:t>("\n</a:t>
            </a:r>
            <a:r>
              <a:rPr lang="ko-KR" altLang="en-US" sz="1500" dirty="0">
                <a:latin typeface="맑은 고딕" pitchFamily="50" charset="-127"/>
                <a:ea typeface="맑은 고딕" pitchFamily="50" charset="-127"/>
              </a:rPr>
              <a:t>찾는 키가 없습니다</a:t>
            </a:r>
            <a:r>
              <a:rPr lang="en-US" altLang="ko-KR" sz="1500" dirty="0">
                <a:latin typeface="맑은 고딕" pitchFamily="50" charset="-127"/>
                <a:ea typeface="맑은 고딕" pitchFamily="50" charset="-127"/>
              </a:rPr>
              <a:t>. </a:t>
            </a:r>
            <a:r>
              <a:rPr lang="ko-KR" altLang="en-US" sz="1500" dirty="0">
                <a:latin typeface="맑은 고딕" pitchFamily="50" charset="-127"/>
                <a:ea typeface="맑은 고딕" pitchFamily="50" charset="-127"/>
              </a:rPr>
              <a:t>검색 실패</a:t>
            </a:r>
            <a:r>
              <a:rPr lang="en-US" altLang="ko-KR" sz="1500" dirty="0">
                <a:latin typeface="맑은 고딕" pitchFamily="50" charset="-127"/>
                <a:ea typeface="맑은 고딕" pitchFamily="50" charset="-127"/>
              </a:rPr>
              <a:t>! \n");</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for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=0;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&lt;INDEX_SIZE;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if ((</a:t>
            </a:r>
            <a:r>
              <a:rPr lang="en-US" altLang="ko-KR" sz="1500" dirty="0" err="1">
                <a:latin typeface="맑은 고딕" pitchFamily="50" charset="-127"/>
                <a:ea typeface="맑은 고딕" pitchFamily="50" charset="-127"/>
              </a:rPr>
              <a:t>indexTable</a:t>
            </a:r>
            <a:r>
              <a:rPr lang="en-US" altLang="ko-KR" sz="1500" dirty="0">
                <a:latin typeface="맑은 고딕" pitchFamily="50" charset="-127"/>
                <a:ea typeface="맑은 고딕" pitchFamily="50" charset="-127"/>
              </a:rPr>
              <a:t>[</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].key &lt;= key) &amp;&amp; (</a:t>
            </a:r>
            <a:r>
              <a:rPr lang="en-US" altLang="ko-KR" sz="1500" dirty="0" err="1">
                <a:latin typeface="맑은 고딕" pitchFamily="50" charset="-127"/>
                <a:ea typeface="맑은 고딕" pitchFamily="50" charset="-127"/>
              </a:rPr>
              <a:t>indexTable</a:t>
            </a:r>
            <a:r>
              <a:rPr lang="en-US" altLang="ko-KR" sz="1500" dirty="0">
                <a:latin typeface="맑은 고딕" pitchFamily="50" charset="-127"/>
                <a:ea typeface="맑은 고딕" pitchFamily="50" charset="-127"/>
              </a:rPr>
              <a:t>[i+1].key &gt; key)){</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begin = </a:t>
            </a:r>
            <a:r>
              <a:rPr lang="en-US" altLang="ko-KR" sz="1500" dirty="0" err="1">
                <a:latin typeface="맑은 고딕" pitchFamily="50" charset="-127"/>
                <a:ea typeface="맑은 고딕" pitchFamily="50" charset="-127"/>
              </a:rPr>
              <a:t>indexTable</a:t>
            </a:r>
            <a:r>
              <a:rPr lang="en-US" altLang="ko-KR" sz="1500" dirty="0">
                <a:latin typeface="맑은 고딕" pitchFamily="50" charset="-127"/>
                <a:ea typeface="맑은 고딕" pitchFamily="50" charset="-127"/>
              </a:rPr>
              <a:t>[</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].index;</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end = </a:t>
            </a:r>
            <a:r>
              <a:rPr lang="en-US" altLang="ko-KR" sz="1500" dirty="0" err="1">
                <a:latin typeface="맑은 고딕" pitchFamily="50" charset="-127"/>
                <a:ea typeface="맑은 고딕" pitchFamily="50" charset="-127"/>
              </a:rPr>
              <a:t>indexTable</a:t>
            </a:r>
            <a:r>
              <a:rPr lang="en-US" altLang="ko-KR" sz="1500" dirty="0">
                <a:latin typeface="맑은 고딕" pitchFamily="50" charset="-127"/>
                <a:ea typeface="맑은 고딕" pitchFamily="50" charset="-127"/>
              </a:rPr>
              <a:t>[i+1].index;</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break;</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제목 2"/>
          <p:cNvSpPr>
            <a:spLocks noGrp="1"/>
          </p:cNvSpPr>
          <p:nvPr>
            <p:ph type="title"/>
          </p:nvPr>
        </p:nvSpPr>
        <p:spPr/>
        <p:txBody>
          <a:bodyPr/>
          <a:lstStyle/>
          <a:p>
            <a:r>
              <a:rPr lang="en-US" altLang="ko-KR" dirty="0" smtClean="0"/>
              <a:t>2. </a:t>
            </a:r>
            <a:r>
              <a:rPr lang="ko-KR" altLang="en-US" dirty="0" smtClean="0"/>
              <a:t>순차 검색 </a:t>
            </a:r>
            <a:r>
              <a:rPr lang="en-US" altLang="ko-KR" dirty="0" smtClean="0"/>
              <a:t>: </a:t>
            </a:r>
            <a:r>
              <a:rPr lang="ko-KR" altLang="en-US" dirty="0" smtClean="0"/>
              <a:t>색인 순차</a:t>
            </a:r>
          </a:p>
        </p:txBody>
      </p:sp>
      <p:sp>
        <p:nvSpPr>
          <p:cNvPr id="24579" name="Text Box 4"/>
          <p:cNvSpPr txBox="1">
            <a:spLocks noChangeArrowheads="1"/>
          </p:cNvSpPr>
          <p:nvPr/>
        </p:nvSpPr>
        <p:spPr bwMode="auto">
          <a:xfrm>
            <a:off x="684213" y="836613"/>
            <a:ext cx="7777162" cy="4478337"/>
          </a:xfrm>
          <a:prstGeom prst="rect">
            <a:avLst/>
          </a:prstGeom>
          <a:solidFill>
            <a:srgbClr val="FFFFCC"/>
          </a:solidFill>
          <a:ln w="12700">
            <a:solidFill>
              <a:srgbClr val="FF9900"/>
            </a:solidFill>
            <a:miter lim="800000"/>
            <a:headEnd/>
            <a:tailEnd/>
          </a:ln>
        </p:spPr>
        <p:txBody>
          <a:bodyPr>
            <a:spAutoFit/>
          </a:bodyPr>
          <a:lstStyle>
            <a:lvl1pPr eaLnBrk="0" hangingPunct="0">
              <a:defRPr kumimoji="1" sz="2000">
                <a:solidFill>
                  <a:schemeClr val="tx1"/>
                </a:solidFill>
                <a:latin typeface="돋움" pitchFamily="50" charset="-127"/>
                <a:ea typeface="돋움" pitchFamily="50" charset="-127"/>
              </a:defRPr>
            </a:lvl1pPr>
            <a:lvl2pPr marL="742950" indent="-285750" eaLnBrk="0" hangingPunct="0">
              <a:defRPr kumimoji="1" sz="2000">
                <a:solidFill>
                  <a:schemeClr val="tx1"/>
                </a:solidFill>
                <a:latin typeface="돋움" pitchFamily="50" charset="-127"/>
                <a:ea typeface="돋움" pitchFamily="50" charset="-127"/>
              </a:defRPr>
            </a:lvl2pPr>
            <a:lvl3pPr marL="1143000" indent="-228600" eaLnBrk="0" hangingPunct="0">
              <a:defRPr kumimoji="1" sz="2000">
                <a:solidFill>
                  <a:schemeClr val="tx1"/>
                </a:solidFill>
                <a:latin typeface="돋움" pitchFamily="50" charset="-127"/>
                <a:ea typeface="돋움" pitchFamily="50" charset="-127"/>
              </a:defRPr>
            </a:lvl3pPr>
            <a:lvl4pPr marL="1600200" indent="-228600" eaLnBrk="0" hangingPunct="0">
              <a:defRPr kumimoji="1" sz="2000">
                <a:solidFill>
                  <a:schemeClr val="tx1"/>
                </a:solidFill>
                <a:latin typeface="돋움" pitchFamily="50" charset="-127"/>
                <a:ea typeface="돋움" pitchFamily="50" charset="-127"/>
              </a:defRPr>
            </a:lvl4pPr>
            <a:lvl5pPr marL="2057400" indent="-228600" eaLnBrk="0" hangingPunct="0">
              <a:defRPr kumimoji="1" sz="2000">
                <a:solidFill>
                  <a:schemeClr val="tx1"/>
                </a:solidFill>
                <a:latin typeface="돋움" pitchFamily="50" charset="-127"/>
                <a:ea typeface="돋움" pitchFamily="50" charset="-127"/>
              </a:defRPr>
            </a:lvl5pPr>
            <a:lvl6pPr marL="2514600" indent="-228600" eaLnBrk="0" fontAlgn="base" hangingPunct="0">
              <a:spcBef>
                <a:spcPct val="0"/>
              </a:spcBef>
              <a:spcAft>
                <a:spcPct val="0"/>
              </a:spcAft>
              <a:defRPr kumimoji="1" sz="2000">
                <a:solidFill>
                  <a:schemeClr val="tx1"/>
                </a:solidFill>
                <a:latin typeface="돋움" pitchFamily="50" charset="-127"/>
                <a:ea typeface="돋움" pitchFamily="50" charset="-127"/>
              </a:defRPr>
            </a:lvl6pPr>
            <a:lvl7pPr marL="2971800" indent="-228600" eaLnBrk="0" fontAlgn="base" hangingPunct="0">
              <a:spcBef>
                <a:spcPct val="0"/>
              </a:spcBef>
              <a:spcAft>
                <a:spcPct val="0"/>
              </a:spcAft>
              <a:defRPr kumimoji="1" sz="2000">
                <a:solidFill>
                  <a:schemeClr val="tx1"/>
                </a:solidFill>
                <a:latin typeface="돋움" pitchFamily="50" charset="-127"/>
                <a:ea typeface="돋움" pitchFamily="50" charset="-127"/>
              </a:defRPr>
            </a:lvl7pPr>
            <a:lvl8pPr marL="3429000" indent="-228600" eaLnBrk="0" fontAlgn="base" hangingPunct="0">
              <a:spcBef>
                <a:spcPct val="0"/>
              </a:spcBef>
              <a:spcAft>
                <a:spcPct val="0"/>
              </a:spcAft>
              <a:defRPr kumimoji="1" sz="2000">
                <a:solidFill>
                  <a:schemeClr val="tx1"/>
                </a:solidFill>
                <a:latin typeface="돋움" pitchFamily="50" charset="-127"/>
                <a:ea typeface="돋움" pitchFamily="50" charset="-127"/>
              </a:defRPr>
            </a:lvl8pPr>
            <a:lvl9pPr marL="3886200" indent="-228600" eaLnBrk="0" fontAlgn="base" hangingPunct="0">
              <a:spcBef>
                <a:spcPct val="0"/>
              </a:spcBef>
              <a:spcAft>
                <a:spcPct val="0"/>
              </a:spcAft>
              <a:defRPr kumimoji="1" sz="2000">
                <a:solidFill>
                  <a:schemeClr val="tx1"/>
                </a:solidFill>
                <a:latin typeface="돋움" pitchFamily="50" charset="-127"/>
                <a:ea typeface="돋움" pitchFamily="50" charset="-127"/>
              </a:defRPr>
            </a:lvl9pPr>
          </a:lstStyle>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if (</a:t>
            </a:r>
            <a:r>
              <a:rPr lang="en-US" altLang="ko-KR" sz="1500" dirty="0" err="1">
                <a:latin typeface="맑은 고딕" pitchFamily="50" charset="-127"/>
                <a:ea typeface="맑은 고딕" pitchFamily="50" charset="-127"/>
              </a:rPr>
              <a:t>i</a:t>
            </a:r>
            <a:r>
              <a:rPr lang="en-US" altLang="ko-KR" sz="1500" dirty="0">
                <a:latin typeface="맑은 고딕" pitchFamily="50" charset="-127"/>
                <a:ea typeface="맑은 고딕" pitchFamily="50" charset="-127"/>
              </a:rPr>
              <a:t> == INDEX_SIZE) {</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begin = </a:t>
            </a:r>
            <a:r>
              <a:rPr lang="en-US" altLang="ko-KR" sz="1500" dirty="0" err="1">
                <a:latin typeface="맑은 고딕" pitchFamily="50" charset="-127"/>
                <a:ea typeface="맑은 고딕" pitchFamily="50" charset="-127"/>
              </a:rPr>
              <a:t>indexTable</a:t>
            </a:r>
            <a:r>
              <a:rPr lang="en-US" altLang="ko-KR" sz="1500" dirty="0">
                <a:latin typeface="맑은 고딕" pitchFamily="50" charset="-127"/>
                <a:ea typeface="맑은 고딕" pitchFamily="50" charset="-127"/>
              </a:rPr>
              <a:t>[i-1].index;</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end = n;</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p>
          <a:p>
            <a:pPr eaLnBrk="1" hangingPunct="1"/>
            <a:endParaRPr lang="en-US" altLang="ko-KR" sz="1500" dirty="0">
              <a:latin typeface="맑은 고딕" pitchFamily="50" charset="-127"/>
              <a:ea typeface="맑은 고딕" pitchFamily="50" charset="-127"/>
            </a:endParaRP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sequentialSearch2(a, begin, end, key);</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a:t>
            </a:r>
          </a:p>
          <a:p>
            <a:pPr eaLnBrk="1" hangingPunct="1"/>
            <a:endParaRPr lang="en-US" altLang="ko-KR" sz="1500" dirty="0">
              <a:latin typeface="맑은 고딕" pitchFamily="50" charset="-127"/>
              <a:ea typeface="맑은 고딕" pitchFamily="50" charset="-127"/>
            </a:endParaRPr>
          </a:p>
          <a:p>
            <a:pPr eaLnBrk="1" hangingPunct="1"/>
            <a:r>
              <a:rPr lang="en-US" altLang="ko-KR" sz="1500" dirty="0" smtClean="0">
                <a:latin typeface="맑은 고딕" pitchFamily="50" charset="-127"/>
                <a:ea typeface="맑은 고딕" pitchFamily="50" charset="-127"/>
              </a:rPr>
              <a:t>   </a:t>
            </a:r>
            <a:r>
              <a:rPr lang="en-US" altLang="ko-KR" sz="1500" dirty="0" err="1" smtClean="0">
                <a:latin typeface="맑은 고딕" pitchFamily="50" charset="-127"/>
                <a:ea typeface="맑은 고딕" pitchFamily="50" charset="-127"/>
              </a:rPr>
              <a:t>int</a:t>
            </a:r>
            <a:r>
              <a:rPr lang="en-US" altLang="ko-KR" sz="1500" dirty="0" smtClean="0">
                <a:latin typeface="맑은 고딕" pitchFamily="50" charset="-127"/>
                <a:ea typeface="맑은 고딕" pitchFamily="50" charset="-127"/>
              </a:rPr>
              <a:t> </a:t>
            </a:r>
            <a:r>
              <a:rPr lang="en-US" altLang="ko-KR" sz="1500" b="1" dirty="0" smtClean="0">
                <a:latin typeface="맑은 고딕" pitchFamily="50" charset="-127"/>
                <a:ea typeface="맑은 고딕" pitchFamily="50" charset="-127"/>
              </a:rPr>
              <a:t>main</a:t>
            </a:r>
            <a:r>
              <a:rPr lang="en-US" altLang="ko-KR" sz="1500" dirty="0">
                <a:latin typeface="맑은 고딕" pitchFamily="50" charset="-127"/>
                <a:ea typeface="맑은 고딕" pitchFamily="50" charset="-127"/>
              </a:rPr>
              <a:t>()</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a[]={1, 2, 8, 9, 11, 19, 29};</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int</a:t>
            </a:r>
            <a:r>
              <a:rPr lang="en-US" altLang="ko-KR" sz="1500" dirty="0">
                <a:latin typeface="맑은 고딕" pitchFamily="50" charset="-127"/>
                <a:ea typeface="맑은 고딕" pitchFamily="50" charset="-127"/>
              </a:rPr>
              <a:t> n=7;</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printf</a:t>
            </a:r>
            <a:r>
              <a:rPr lang="en-US" altLang="ko-KR" sz="1500" dirty="0">
                <a:latin typeface="맑은 고딕" pitchFamily="50" charset="-127"/>
                <a:ea typeface="맑은 고딕" pitchFamily="50" charset="-127"/>
              </a:rPr>
              <a:t>("\n\t&lt;&lt; </a:t>
            </a:r>
            <a:r>
              <a:rPr lang="ko-KR" altLang="en-US" sz="1500" dirty="0">
                <a:latin typeface="맑은 고딕" pitchFamily="50" charset="-127"/>
                <a:ea typeface="맑은 고딕" pitchFamily="50" charset="-127"/>
              </a:rPr>
              <a:t>색인 순차 검색 </a:t>
            </a:r>
            <a:r>
              <a:rPr lang="en-US" altLang="ko-KR" sz="1500" dirty="0">
                <a:latin typeface="맑은 고딕" pitchFamily="50" charset="-127"/>
                <a:ea typeface="맑은 고딕" pitchFamily="50" charset="-127"/>
              </a:rPr>
              <a:t>&gt;&gt;\n");</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makeIndexTable</a:t>
            </a:r>
            <a:r>
              <a:rPr lang="en-US" altLang="ko-KR" sz="1500" dirty="0">
                <a:latin typeface="맑은 고딕" pitchFamily="50" charset="-127"/>
                <a:ea typeface="맑은 고딕" pitchFamily="50" charset="-127"/>
              </a:rPr>
              <a:t>(a, n);</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indexSearch</a:t>
            </a:r>
            <a:r>
              <a:rPr lang="en-US" altLang="ko-KR" sz="1500" dirty="0">
                <a:latin typeface="맑은 고딕" pitchFamily="50" charset="-127"/>
                <a:ea typeface="맑은 고딕" pitchFamily="50" charset="-127"/>
              </a:rPr>
              <a:t>(a, n, 9);</a:t>
            </a: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err="1">
                <a:latin typeface="맑은 고딕" pitchFamily="50" charset="-127"/>
                <a:ea typeface="맑은 고딕" pitchFamily="50" charset="-127"/>
              </a:rPr>
              <a:t>indexSearch</a:t>
            </a:r>
            <a:r>
              <a:rPr lang="en-US" altLang="ko-KR" sz="1500" dirty="0">
                <a:latin typeface="맑은 고딕" pitchFamily="50" charset="-127"/>
                <a:ea typeface="맑은 고딕" pitchFamily="50" charset="-127"/>
              </a:rPr>
              <a:t>(a, n, 6);</a:t>
            </a:r>
          </a:p>
          <a:p>
            <a:pPr eaLnBrk="1" hangingPunct="1"/>
            <a:endParaRPr lang="en-US" altLang="ko-KR" sz="1500" dirty="0">
              <a:latin typeface="맑은 고딕" pitchFamily="50" charset="-127"/>
              <a:ea typeface="맑은 고딕" pitchFamily="50" charset="-127"/>
            </a:endParaRP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	</a:t>
            </a:r>
            <a:r>
              <a:rPr lang="en-US" altLang="ko-KR" sz="1500" dirty="0" smtClean="0">
                <a:latin typeface="맑은 고딕" pitchFamily="50" charset="-127"/>
                <a:ea typeface="맑은 고딕" pitchFamily="50" charset="-127"/>
              </a:rPr>
              <a:t>return 0;</a:t>
            </a:r>
            <a:endParaRPr lang="en-US" altLang="ko-KR" sz="1500" dirty="0">
              <a:latin typeface="맑은 고딕" pitchFamily="50" charset="-127"/>
              <a:ea typeface="맑은 고딕" pitchFamily="50" charset="-127"/>
            </a:endParaRPr>
          </a:p>
          <a:p>
            <a:pPr eaLnBrk="1" hangingPunct="1"/>
            <a:r>
              <a:rPr lang="en-US" altLang="ko-KR" sz="1500" dirty="0" smtClean="0">
                <a:latin typeface="맑은 고딕" pitchFamily="50" charset="-127"/>
                <a:ea typeface="맑은 고딕" pitchFamily="50" charset="-127"/>
              </a:rPr>
              <a:t>   </a:t>
            </a:r>
            <a:r>
              <a:rPr lang="en-US" altLang="ko-KR" sz="1500" dirty="0">
                <a:latin typeface="맑은 고딕" pitchFamily="50" charset="-127"/>
                <a:ea typeface="맑은 고딕" pitchFamily="50" charset="-127"/>
              </a:rPr>
              <a:t>}</a:t>
            </a: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p:cNvSpPr>
            <a:spLocks noGrp="1"/>
          </p:cNvSpPr>
          <p:nvPr>
            <p:ph sz="quarter" idx="10"/>
          </p:nvPr>
        </p:nvSpPr>
        <p:spPr>
          <a:xfrm>
            <a:off x="228600" y="931863"/>
            <a:ext cx="8686800" cy="5715000"/>
          </a:xfrm>
        </p:spPr>
        <p:txBody>
          <a:bodyPr/>
          <a:lstStyle/>
          <a:p>
            <a:pPr lvl="1" eaLnBrk="1" hangingPunct="1">
              <a:lnSpc>
                <a:spcPct val="130000"/>
              </a:lnSpc>
              <a:defRPr/>
            </a:pPr>
            <a:r>
              <a:rPr lang="ko-KR" altLang="en-US" dirty="0"/>
              <a:t>색인 순차 검색의 성능</a:t>
            </a:r>
          </a:p>
          <a:p>
            <a:pPr lvl="2" eaLnBrk="1" hangingPunct="1">
              <a:spcAft>
                <a:spcPts val="100"/>
              </a:spcAft>
              <a:defRPr/>
            </a:pPr>
            <a:r>
              <a:rPr lang="ko-KR" altLang="en-US" sz="1600" dirty="0"/>
              <a:t>인덱스 테이블의 크기에 따라 결정</a:t>
            </a:r>
          </a:p>
          <a:p>
            <a:pPr lvl="3" eaLnBrk="1" hangingPunct="1">
              <a:lnSpc>
                <a:spcPct val="130000"/>
              </a:lnSpc>
              <a:spcAft>
                <a:spcPts val="100"/>
              </a:spcAft>
              <a:defRPr/>
            </a:pPr>
            <a:r>
              <a:rPr lang="ko-KR" altLang="en-US" sz="1400" b="1" dirty="0"/>
              <a:t>인덱스 테이블의 크기가 줄어들면 배열의 인덱스를 저장하는 간격이 커지므로 배열에서 </a:t>
            </a:r>
            <a:r>
              <a:rPr lang="ko-KR" altLang="en-US" sz="1400" b="1" dirty="0" err="1"/>
              <a:t>검색해야하는</a:t>
            </a:r>
            <a:r>
              <a:rPr lang="ko-KR" altLang="en-US" sz="1400" b="1" dirty="0"/>
              <a:t> 범위도 커진다</a:t>
            </a:r>
            <a:r>
              <a:rPr lang="en-US" altLang="ko-KR" sz="1400" b="1" dirty="0"/>
              <a:t>. </a:t>
            </a:r>
          </a:p>
          <a:p>
            <a:pPr lvl="3" eaLnBrk="1" hangingPunct="1">
              <a:lnSpc>
                <a:spcPct val="130000"/>
              </a:lnSpc>
              <a:spcAft>
                <a:spcPts val="100"/>
              </a:spcAft>
              <a:defRPr/>
            </a:pPr>
            <a:r>
              <a:rPr lang="ko-KR" altLang="en-US" sz="1400" b="1" dirty="0"/>
              <a:t>인덱스 테이블의 크기를 늘리면 배열의 인덱스를 저장하는 간격이 작아지므로 배열에서 </a:t>
            </a:r>
            <a:r>
              <a:rPr lang="ko-KR" altLang="en-US" sz="1400" b="1" dirty="0" err="1"/>
              <a:t>검색해야하는</a:t>
            </a:r>
            <a:r>
              <a:rPr lang="ko-KR" altLang="en-US" sz="1400" b="1" dirty="0"/>
              <a:t> 범위는 작아지겠지만 인덱스 테이블을 검색하는 시간이 늘어나게 된다</a:t>
            </a:r>
            <a:r>
              <a:rPr lang="en-US" altLang="ko-KR" sz="1400" b="1" dirty="0"/>
              <a:t>. </a:t>
            </a:r>
          </a:p>
          <a:p>
            <a:pPr lvl="2" eaLnBrk="1" hangingPunct="1">
              <a:spcBef>
                <a:spcPct val="50000"/>
              </a:spcBef>
              <a:spcAft>
                <a:spcPts val="100"/>
              </a:spcAft>
              <a:defRPr/>
            </a:pPr>
            <a:r>
              <a:rPr lang="ko-KR" altLang="en-US" sz="1600" dirty="0"/>
              <a:t>색인 순차 검색의 시간 복잡도 </a:t>
            </a:r>
            <a:r>
              <a:rPr lang="en-US" altLang="ko-KR" sz="1600" dirty="0"/>
              <a:t>:  </a:t>
            </a:r>
            <a:r>
              <a:rPr lang="en-US" altLang="ko-KR" sz="1600" b="1" dirty="0">
                <a:solidFill>
                  <a:srgbClr val="0000CC"/>
                </a:solidFill>
                <a:effectLst>
                  <a:outerShdw blurRad="38100" dist="38100" dir="2700000" algn="tl">
                    <a:srgbClr val="C0C0C0"/>
                  </a:outerShdw>
                </a:effectLst>
              </a:rPr>
              <a:t>O(m + n/m)</a:t>
            </a:r>
          </a:p>
          <a:p>
            <a:pPr lvl="3" eaLnBrk="1" hangingPunct="1">
              <a:lnSpc>
                <a:spcPct val="120000"/>
              </a:lnSpc>
              <a:spcAft>
                <a:spcPts val="100"/>
              </a:spcAft>
              <a:defRPr/>
            </a:pPr>
            <a:r>
              <a:rPr lang="ko-KR" altLang="en-US" sz="1400" b="1" dirty="0"/>
              <a:t>배열의 크기 </a:t>
            </a:r>
            <a:r>
              <a:rPr lang="en-US" altLang="ko-KR" sz="1400" b="1" dirty="0"/>
              <a:t>: n, </a:t>
            </a:r>
            <a:r>
              <a:rPr lang="ko-KR" altLang="en-US" sz="1400" b="1" dirty="0"/>
              <a:t>인덱스 테이블의 크기 </a:t>
            </a:r>
            <a:r>
              <a:rPr lang="en-US" altLang="ko-KR" sz="1400" b="1" dirty="0"/>
              <a:t>: m</a:t>
            </a:r>
          </a:p>
          <a:p>
            <a:pPr lvl="1">
              <a:defRPr/>
            </a:pPr>
            <a:endParaRPr lang="ko-KR" altLang="en-US" dirty="0"/>
          </a:p>
        </p:txBody>
      </p:sp>
      <p:sp>
        <p:nvSpPr>
          <p:cNvPr id="25603" name="제목 2"/>
          <p:cNvSpPr>
            <a:spLocks noGrp="1"/>
          </p:cNvSpPr>
          <p:nvPr>
            <p:ph type="title"/>
          </p:nvPr>
        </p:nvSpPr>
        <p:spPr/>
        <p:txBody>
          <a:bodyPr/>
          <a:lstStyle/>
          <a:p>
            <a:r>
              <a:rPr lang="en-US" altLang="ko-KR" smtClean="0"/>
              <a:t>2. </a:t>
            </a:r>
            <a:r>
              <a:rPr lang="ko-KR" altLang="en-US" smtClean="0"/>
              <a:t>순차 검색</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내용 개체 틀 1"/>
          <p:cNvSpPr>
            <a:spLocks noGrp="1"/>
          </p:cNvSpPr>
          <p:nvPr>
            <p:ph sz="quarter" idx="10"/>
          </p:nvPr>
        </p:nvSpPr>
        <p:spPr>
          <a:xfrm>
            <a:off x="228600" y="931863"/>
            <a:ext cx="8686800" cy="5715000"/>
          </a:xfrm>
        </p:spPr>
        <p:txBody>
          <a:bodyPr/>
          <a:lstStyle/>
          <a:p>
            <a:pPr eaLnBrk="1" hangingPunct="1"/>
            <a:r>
              <a:rPr lang="ko-KR" altLang="en-US" smtClean="0"/>
              <a:t>이진 검색</a:t>
            </a:r>
            <a:r>
              <a:rPr lang="en-US" altLang="ko-KR" smtClean="0"/>
              <a:t>(binary search, </a:t>
            </a:r>
            <a:r>
              <a:rPr lang="ko-KR" altLang="en-US" smtClean="0"/>
              <a:t>이분 검색</a:t>
            </a:r>
            <a:r>
              <a:rPr lang="en-US" altLang="ko-KR" smtClean="0"/>
              <a:t>, </a:t>
            </a:r>
            <a:r>
              <a:rPr lang="ko-KR" altLang="en-US" smtClean="0"/>
              <a:t>보간 검색</a:t>
            </a:r>
            <a:r>
              <a:rPr lang="en-US" altLang="ko-KR" smtClean="0"/>
              <a:t>(interpolation search))</a:t>
            </a:r>
          </a:p>
          <a:p>
            <a:pPr lvl="1" eaLnBrk="1" hangingPunct="1"/>
            <a:r>
              <a:rPr lang="ko-KR" altLang="en-US" smtClean="0"/>
              <a:t>자료의 가운데에 있는 항목을 키 값과 비교하여 다음 검색 위치를 </a:t>
            </a:r>
            <a:r>
              <a:rPr lang="en-US" altLang="ko-KR" smtClean="0"/>
              <a:t/>
            </a:r>
            <a:br>
              <a:rPr lang="en-US" altLang="ko-KR" smtClean="0"/>
            </a:br>
            <a:r>
              <a:rPr lang="ko-KR" altLang="en-US" smtClean="0"/>
              <a:t>결정하여 검색을 계속하는 방법</a:t>
            </a:r>
          </a:p>
          <a:p>
            <a:pPr lvl="2" eaLnBrk="1" hangingPunct="1"/>
            <a:r>
              <a:rPr lang="ko-KR" altLang="en-US" smtClean="0"/>
              <a:t>찾는 키 값 </a:t>
            </a:r>
            <a:r>
              <a:rPr lang="en-US" altLang="ko-KR" b="1" smtClean="0">
                <a:solidFill>
                  <a:srgbClr val="0000CC"/>
                </a:solidFill>
              </a:rPr>
              <a:t>&gt;</a:t>
            </a:r>
            <a:r>
              <a:rPr lang="en-US" altLang="ko-KR" smtClean="0"/>
              <a:t> </a:t>
            </a:r>
            <a:r>
              <a:rPr lang="ko-KR" altLang="en-US" smtClean="0"/>
              <a:t>원소의 키 값 </a:t>
            </a:r>
            <a:r>
              <a:rPr lang="en-US" altLang="ko-KR" smtClean="0"/>
              <a:t>: </a:t>
            </a:r>
            <a:r>
              <a:rPr lang="ko-KR" altLang="en-US" smtClean="0"/>
              <a:t>오른쪽 부분에 대해서 검색 실행</a:t>
            </a:r>
          </a:p>
          <a:p>
            <a:pPr lvl="2" eaLnBrk="1" hangingPunct="1"/>
            <a:r>
              <a:rPr lang="ko-KR" altLang="en-US" smtClean="0"/>
              <a:t>찾는 키 값 </a:t>
            </a:r>
            <a:r>
              <a:rPr lang="en-US" altLang="ko-KR" b="1" smtClean="0">
                <a:solidFill>
                  <a:srgbClr val="0000CC"/>
                </a:solidFill>
              </a:rPr>
              <a:t>&lt;</a:t>
            </a:r>
            <a:r>
              <a:rPr lang="en-US" altLang="ko-KR" smtClean="0"/>
              <a:t> </a:t>
            </a:r>
            <a:r>
              <a:rPr lang="ko-KR" altLang="en-US" smtClean="0"/>
              <a:t>원소의 키 값 </a:t>
            </a:r>
            <a:r>
              <a:rPr lang="en-US" altLang="ko-KR" smtClean="0"/>
              <a:t>: </a:t>
            </a:r>
            <a:r>
              <a:rPr lang="ko-KR" altLang="en-US" smtClean="0"/>
              <a:t>왼쪽 부분에 대해서 검색 실행 </a:t>
            </a:r>
          </a:p>
          <a:p>
            <a:pPr lvl="1" eaLnBrk="1" hangingPunct="1"/>
            <a:r>
              <a:rPr lang="ko-KR" altLang="en-US" smtClean="0"/>
              <a:t>키를 찾을 때까지 이진 검색을 순환적으로 반복 수행함으로써 검색 </a:t>
            </a:r>
            <a:r>
              <a:rPr lang="en-US" altLang="ko-KR" smtClean="0"/>
              <a:t/>
            </a:r>
            <a:br>
              <a:rPr lang="en-US" altLang="ko-KR" smtClean="0"/>
            </a:br>
            <a:r>
              <a:rPr lang="ko-KR" altLang="en-US" smtClean="0"/>
              <a:t>범위를 반으로 줄여가면서 더 빠르게 검색</a:t>
            </a:r>
          </a:p>
          <a:p>
            <a:pPr lvl="1" eaLnBrk="1" hangingPunct="1"/>
            <a:r>
              <a:rPr lang="ko-KR" altLang="en-US" smtClean="0"/>
              <a:t>정복 기법을 이용한 검색 방법</a:t>
            </a:r>
          </a:p>
          <a:p>
            <a:pPr lvl="2" eaLnBrk="1" hangingPunct="1"/>
            <a:r>
              <a:rPr lang="ko-KR" altLang="en-US" smtClean="0"/>
              <a:t>검색 범위를 반으로 분할하는 작업과 검색 작업을 반복 수행</a:t>
            </a:r>
          </a:p>
          <a:p>
            <a:pPr lvl="1" eaLnBrk="1" hangingPunct="1"/>
            <a:r>
              <a:rPr lang="ko-KR" altLang="en-US" smtClean="0"/>
              <a:t>정렬되어있는 자료에 대해서 수행하는 검색 방법</a:t>
            </a:r>
          </a:p>
          <a:p>
            <a:endParaRPr lang="ko-KR" altLang="en-US" smtClean="0"/>
          </a:p>
        </p:txBody>
      </p:sp>
      <p:sp>
        <p:nvSpPr>
          <p:cNvPr id="26627" name="제목 2"/>
          <p:cNvSpPr>
            <a:spLocks noGrp="1"/>
          </p:cNvSpPr>
          <p:nvPr>
            <p:ph type="title"/>
          </p:nvPr>
        </p:nvSpPr>
        <p:spPr/>
        <p:txBody>
          <a:bodyPr/>
          <a:lstStyle/>
          <a:p>
            <a:r>
              <a:rPr lang="en-US" altLang="ko-KR" smtClean="0"/>
              <a:t>3. </a:t>
            </a:r>
            <a:r>
              <a:rPr lang="ko-KR" altLang="en-US" smtClean="0"/>
              <a:t>이진 검색</a:t>
            </a: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내용 개체 틀 1"/>
          <p:cNvSpPr>
            <a:spLocks noGrp="1"/>
          </p:cNvSpPr>
          <p:nvPr>
            <p:ph sz="quarter" idx="10"/>
          </p:nvPr>
        </p:nvSpPr>
        <p:spPr>
          <a:xfrm>
            <a:off x="228600" y="931863"/>
            <a:ext cx="8686800" cy="5715000"/>
          </a:xfrm>
        </p:spPr>
        <p:txBody>
          <a:bodyPr/>
          <a:lstStyle/>
          <a:p>
            <a:pPr lvl="1"/>
            <a:r>
              <a:rPr lang="ko-KR" altLang="en-US" smtClean="0"/>
              <a:t>이진 검색의 예 </a:t>
            </a:r>
          </a:p>
          <a:p>
            <a:pPr lvl="1"/>
            <a:endParaRPr lang="ko-KR" altLang="en-US" smtClean="0"/>
          </a:p>
        </p:txBody>
      </p:sp>
      <p:sp>
        <p:nvSpPr>
          <p:cNvPr id="27651" name="제목 2"/>
          <p:cNvSpPr>
            <a:spLocks noGrp="1"/>
          </p:cNvSpPr>
          <p:nvPr>
            <p:ph type="title"/>
          </p:nvPr>
        </p:nvSpPr>
        <p:spPr/>
        <p:txBody>
          <a:bodyPr/>
          <a:lstStyle/>
          <a:p>
            <a:r>
              <a:rPr lang="en-US" altLang="ko-KR" smtClean="0"/>
              <a:t>3. </a:t>
            </a:r>
            <a:r>
              <a:rPr lang="ko-KR" altLang="en-US" smtClean="0"/>
              <a:t>이진 검색</a:t>
            </a:r>
          </a:p>
        </p:txBody>
      </p:sp>
      <p:pic>
        <p:nvPicPr>
          <p:cNvPr id="27652" name="그림 5" descr="ch11-04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71550" y="1341438"/>
            <a:ext cx="6604000" cy="5072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p:cNvSpPr>
            <a:spLocks noGrp="1"/>
          </p:cNvSpPr>
          <p:nvPr>
            <p:ph sz="quarter" idx="10"/>
          </p:nvPr>
        </p:nvSpPr>
        <p:spPr>
          <a:xfrm>
            <a:off x="228600" y="931863"/>
            <a:ext cx="8686800" cy="5715000"/>
          </a:xfrm>
        </p:spPr>
        <p:txBody>
          <a:bodyPr/>
          <a:lstStyle/>
          <a:p>
            <a:pPr eaLnBrk="1" hangingPunct="1">
              <a:defRPr/>
            </a:pPr>
            <a:r>
              <a:rPr lang="ko-KR" altLang="en-US" dirty="0"/>
              <a:t>이진 검색 </a:t>
            </a:r>
            <a:r>
              <a:rPr lang="ko-KR" altLang="en-US" dirty="0" smtClean="0"/>
              <a:t>알고리즘 </a:t>
            </a:r>
            <a:r>
              <a:rPr lang="en-US" altLang="ko-KR" dirty="0" smtClean="0"/>
              <a:t>– </a:t>
            </a:r>
            <a:r>
              <a:rPr lang="ko-KR" altLang="en-US" dirty="0" smtClean="0"/>
              <a:t>재귀 호출</a:t>
            </a:r>
            <a:endParaRPr lang="ko-KR" altLang="en-US" dirty="0"/>
          </a:p>
          <a:p>
            <a:pPr lvl="1" eaLnBrk="1" hangingPunct="1">
              <a:defRPr/>
            </a:pPr>
            <a:endParaRPr lang="ko-KR" altLang="en-US" dirty="0"/>
          </a:p>
          <a:p>
            <a:pPr lvl="1" eaLnBrk="1" hangingPunct="1">
              <a:defRPr/>
            </a:pPr>
            <a:endParaRPr lang="ko-KR" altLang="en-US" dirty="0"/>
          </a:p>
          <a:p>
            <a:pPr lvl="1" eaLnBrk="1" hangingPunct="1">
              <a:defRPr/>
            </a:pPr>
            <a:endParaRPr lang="ko-KR" altLang="en-US" dirty="0"/>
          </a:p>
          <a:p>
            <a:pPr lvl="1" eaLnBrk="1" hangingPunct="1">
              <a:defRPr/>
            </a:pPr>
            <a:endParaRPr lang="en-US" altLang="ko-KR" dirty="0"/>
          </a:p>
          <a:p>
            <a:pPr lvl="1" eaLnBrk="1" hangingPunct="1">
              <a:defRPr/>
            </a:pPr>
            <a:endParaRPr lang="en-US" altLang="ko-KR" dirty="0"/>
          </a:p>
          <a:p>
            <a:pPr lvl="1" eaLnBrk="1" hangingPunct="1">
              <a:defRPr/>
            </a:pPr>
            <a:endParaRPr lang="en-US" altLang="ko-KR" sz="3200" dirty="0"/>
          </a:p>
          <a:p>
            <a:pPr lvl="1" eaLnBrk="1" hangingPunct="1">
              <a:defRPr/>
            </a:pPr>
            <a:endParaRPr lang="ko-KR" altLang="en-US" dirty="0"/>
          </a:p>
          <a:p>
            <a:pPr lvl="1" eaLnBrk="1" hangingPunct="1">
              <a:defRPr/>
            </a:pPr>
            <a:endParaRPr lang="ko-KR" altLang="en-US" dirty="0"/>
          </a:p>
          <a:p>
            <a:pPr lvl="1" eaLnBrk="1" hangingPunct="1">
              <a:defRPr/>
            </a:pPr>
            <a:r>
              <a:rPr lang="ko-KR" altLang="en-US" dirty="0"/>
              <a:t>삽입이나 삭제가 발생했을 경우에 항상 배열의 상태를 정렬 상태로 </a:t>
            </a:r>
            <a:r>
              <a:rPr lang="en-US" altLang="ko-KR" dirty="0" smtClean="0"/>
              <a:t/>
            </a:r>
            <a:br>
              <a:rPr lang="en-US" altLang="ko-KR" dirty="0" smtClean="0"/>
            </a:br>
            <a:r>
              <a:rPr lang="ko-KR" altLang="en-US" dirty="0" smtClean="0"/>
              <a:t>유지하는 </a:t>
            </a:r>
            <a:r>
              <a:rPr lang="ko-KR" altLang="en-US" dirty="0"/>
              <a:t>추가적인 작업 </a:t>
            </a:r>
            <a:r>
              <a:rPr lang="ko-KR" altLang="en-US" dirty="0" smtClean="0"/>
              <a:t>필요</a:t>
            </a:r>
            <a:endParaRPr lang="en-US" altLang="ko-KR" dirty="0" smtClean="0"/>
          </a:p>
          <a:p>
            <a:pPr lvl="1" eaLnBrk="1" hangingPunct="1">
              <a:defRPr/>
            </a:pPr>
            <a:r>
              <a:rPr lang="ko-KR" altLang="en-US" dirty="0" smtClean="0"/>
              <a:t>배열 포인터를 넘기는 것이 효율적일까</a:t>
            </a:r>
            <a:r>
              <a:rPr lang="en-US" altLang="ko-KR" dirty="0" smtClean="0"/>
              <a:t>? </a:t>
            </a:r>
            <a:r>
              <a:rPr lang="ko-KR" altLang="en-US" dirty="0" smtClean="0"/>
              <a:t>아니면 전역 배열로</a:t>
            </a:r>
            <a:r>
              <a:rPr lang="en-US" altLang="ko-KR" dirty="0" smtClean="0"/>
              <a:t>?</a:t>
            </a:r>
            <a:endParaRPr lang="ko-KR" altLang="en-US" dirty="0"/>
          </a:p>
          <a:p>
            <a:pPr lvl="1" eaLnBrk="1" hangingPunct="1">
              <a:defRPr/>
            </a:pPr>
            <a:r>
              <a:rPr lang="ko-KR" altLang="en-US" dirty="0"/>
              <a:t>시간 복잡도 </a:t>
            </a:r>
            <a:r>
              <a:rPr lang="en-US" altLang="ko-KR" dirty="0"/>
              <a:t>: </a:t>
            </a:r>
            <a:r>
              <a:rPr lang="en-US" altLang="ko-KR" dirty="0">
                <a:solidFill>
                  <a:srgbClr val="0000CC"/>
                </a:solidFill>
                <a:effectLst>
                  <a:outerShdw blurRad="38100" dist="38100" dir="2700000" algn="tl">
                    <a:srgbClr val="C0C0C0"/>
                  </a:outerShdw>
                </a:effectLst>
              </a:rPr>
              <a:t>O(log</a:t>
            </a:r>
            <a:r>
              <a:rPr lang="en-US" altLang="ko-KR" baseline="-25000" dirty="0">
                <a:solidFill>
                  <a:srgbClr val="0000CC"/>
                </a:solidFill>
                <a:effectLst>
                  <a:outerShdw blurRad="38100" dist="38100" dir="2700000" algn="tl">
                    <a:srgbClr val="C0C0C0"/>
                  </a:outerShdw>
                </a:effectLst>
              </a:rPr>
              <a:t>2</a:t>
            </a:r>
            <a:r>
              <a:rPr lang="en-US" altLang="ko-KR" i="1" dirty="0">
                <a:solidFill>
                  <a:srgbClr val="0000CC"/>
                </a:solidFill>
                <a:effectLst>
                  <a:outerShdw blurRad="38100" dist="38100" dir="2700000" algn="tl">
                    <a:srgbClr val="C0C0C0"/>
                  </a:outerShdw>
                </a:effectLst>
              </a:rPr>
              <a:t>n</a:t>
            </a:r>
            <a:r>
              <a:rPr lang="en-US" altLang="ko-KR" dirty="0">
                <a:solidFill>
                  <a:srgbClr val="0000CC"/>
                </a:solidFill>
                <a:effectLst>
                  <a:outerShdw blurRad="38100" dist="38100" dir="2700000" algn="tl">
                    <a:srgbClr val="C0C0C0"/>
                  </a:outerShdw>
                </a:effectLst>
              </a:rPr>
              <a:t>)</a:t>
            </a:r>
            <a:endParaRPr lang="en-US" altLang="ko-KR" dirty="0"/>
          </a:p>
          <a:p>
            <a:pPr>
              <a:defRPr/>
            </a:pPr>
            <a:endParaRPr lang="ko-KR" altLang="en-US" dirty="0"/>
          </a:p>
        </p:txBody>
      </p:sp>
      <p:sp>
        <p:nvSpPr>
          <p:cNvPr id="28675" name="제목 2"/>
          <p:cNvSpPr>
            <a:spLocks noGrp="1"/>
          </p:cNvSpPr>
          <p:nvPr>
            <p:ph type="title"/>
          </p:nvPr>
        </p:nvSpPr>
        <p:spPr/>
        <p:txBody>
          <a:bodyPr/>
          <a:lstStyle/>
          <a:p>
            <a:r>
              <a:rPr lang="en-US" altLang="ko-KR" dirty="0" smtClean="0"/>
              <a:t>3. </a:t>
            </a:r>
            <a:r>
              <a:rPr lang="ko-KR" altLang="en-US" dirty="0" smtClean="0"/>
              <a:t>이진 검색</a:t>
            </a:r>
          </a:p>
        </p:txBody>
      </p:sp>
      <p:pic>
        <p:nvPicPr>
          <p:cNvPr id="4" name="그림 3" descr="ch11-algo-03.jpg"/>
          <p:cNvPicPr>
            <a:picLocks noChangeAspect="1"/>
          </p:cNvPicPr>
          <p:nvPr/>
        </p:nvPicPr>
        <p:blipFill>
          <a:blip r:embed="rId2"/>
          <a:stretch>
            <a:fillRect/>
          </a:stretch>
        </p:blipFill>
        <p:spPr>
          <a:xfrm>
            <a:off x="919163" y="1484313"/>
            <a:ext cx="7324725" cy="3238500"/>
          </a:xfrm>
          <a:prstGeom prst="rect">
            <a:avLst/>
          </a:prstGeom>
          <a:effectLst>
            <a:outerShdw blurRad="63500" sx="102000" sy="102000" algn="ctr" rotWithShape="0">
              <a:prstClr val="black">
                <a:alpha val="40000"/>
              </a:prstClr>
            </a:outerShdw>
          </a:effectLst>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p:cNvSpPr>
            <a:spLocks noGrp="1"/>
          </p:cNvSpPr>
          <p:nvPr>
            <p:ph sz="quarter" idx="10"/>
          </p:nvPr>
        </p:nvSpPr>
        <p:spPr>
          <a:xfrm>
            <a:off x="228600" y="931863"/>
            <a:ext cx="8686800" cy="5715000"/>
          </a:xfrm>
        </p:spPr>
        <p:txBody>
          <a:bodyPr/>
          <a:lstStyle/>
          <a:p>
            <a:pPr eaLnBrk="1" hangingPunct="1">
              <a:defRPr/>
            </a:pPr>
            <a:r>
              <a:rPr lang="ko-KR" altLang="en-US" dirty="0"/>
              <a:t>이진 검색 </a:t>
            </a:r>
            <a:r>
              <a:rPr lang="ko-KR" altLang="en-US" dirty="0" smtClean="0"/>
              <a:t>알고리즘 </a:t>
            </a:r>
            <a:r>
              <a:rPr lang="en-US" altLang="ko-KR" dirty="0" smtClean="0"/>
              <a:t>- </a:t>
            </a:r>
            <a:r>
              <a:rPr lang="ko-KR" altLang="en-US" dirty="0" err="1" smtClean="0"/>
              <a:t>반복문</a:t>
            </a:r>
            <a:endParaRPr lang="ko-KR" altLang="en-US" dirty="0"/>
          </a:p>
          <a:p>
            <a:pPr lvl="1" eaLnBrk="1" hangingPunct="1">
              <a:defRPr/>
            </a:pPr>
            <a:endParaRPr lang="ko-KR" altLang="en-US" dirty="0"/>
          </a:p>
          <a:p>
            <a:pPr lvl="1" eaLnBrk="1" hangingPunct="1">
              <a:defRPr/>
            </a:pPr>
            <a:endParaRPr lang="ko-KR" altLang="en-US" dirty="0"/>
          </a:p>
          <a:p>
            <a:pPr lvl="1" eaLnBrk="1" hangingPunct="1">
              <a:defRPr/>
            </a:pPr>
            <a:endParaRPr lang="ko-KR" altLang="en-US" dirty="0"/>
          </a:p>
          <a:p>
            <a:pPr lvl="1" eaLnBrk="1" hangingPunct="1">
              <a:defRPr/>
            </a:pPr>
            <a:endParaRPr lang="en-US" altLang="ko-KR" dirty="0"/>
          </a:p>
          <a:p>
            <a:pPr lvl="1" eaLnBrk="1" hangingPunct="1">
              <a:defRPr/>
            </a:pPr>
            <a:endParaRPr lang="en-US" altLang="ko-KR" dirty="0"/>
          </a:p>
          <a:p>
            <a:pPr lvl="1" eaLnBrk="1" hangingPunct="1">
              <a:defRPr/>
            </a:pPr>
            <a:endParaRPr lang="en-US" altLang="ko-KR" sz="3200" dirty="0"/>
          </a:p>
          <a:p>
            <a:pPr lvl="1" eaLnBrk="1" hangingPunct="1">
              <a:defRPr/>
            </a:pPr>
            <a:endParaRPr lang="ko-KR" altLang="en-US" dirty="0"/>
          </a:p>
          <a:p>
            <a:pPr lvl="1" eaLnBrk="1" hangingPunct="1">
              <a:defRPr/>
            </a:pPr>
            <a:endParaRPr lang="ko-KR" altLang="en-US" dirty="0"/>
          </a:p>
          <a:p>
            <a:pPr lvl="1" eaLnBrk="1" hangingPunct="1">
              <a:defRPr/>
            </a:pPr>
            <a:r>
              <a:rPr lang="ko-KR" altLang="en-US" dirty="0"/>
              <a:t>삽입이나 삭제가 발생했을 경우에 항상 배열의 상태를 정렬 상태로 </a:t>
            </a:r>
            <a:r>
              <a:rPr lang="en-US" altLang="ko-KR" dirty="0" smtClean="0"/>
              <a:t/>
            </a:r>
            <a:br>
              <a:rPr lang="en-US" altLang="ko-KR" dirty="0" smtClean="0"/>
            </a:br>
            <a:r>
              <a:rPr lang="ko-KR" altLang="en-US" dirty="0" smtClean="0"/>
              <a:t>유지하는 </a:t>
            </a:r>
            <a:r>
              <a:rPr lang="ko-KR" altLang="en-US" dirty="0"/>
              <a:t>추가적인 작업 필요</a:t>
            </a:r>
          </a:p>
          <a:p>
            <a:pPr lvl="1" eaLnBrk="1" hangingPunct="1">
              <a:defRPr/>
            </a:pPr>
            <a:r>
              <a:rPr lang="ko-KR" altLang="en-US" dirty="0"/>
              <a:t>시간 복잡도 </a:t>
            </a:r>
            <a:r>
              <a:rPr lang="en-US" altLang="ko-KR" dirty="0"/>
              <a:t>: </a:t>
            </a:r>
            <a:r>
              <a:rPr lang="en-US" altLang="ko-KR" dirty="0">
                <a:solidFill>
                  <a:srgbClr val="0000CC"/>
                </a:solidFill>
                <a:effectLst>
                  <a:outerShdw blurRad="38100" dist="38100" dir="2700000" algn="tl">
                    <a:srgbClr val="C0C0C0"/>
                  </a:outerShdw>
                </a:effectLst>
              </a:rPr>
              <a:t>O(log</a:t>
            </a:r>
            <a:r>
              <a:rPr lang="en-US" altLang="ko-KR" baseline="-25000" dirty="0">
                <a:solidFill>
                  <a:srgbClr val="0000CC"/>
                </a:solidFill>
                <a:effectLst>
                  <a:outerShdw blurRad="38100" dist="38100" dir="2700000" algn="tl">
                    <a:srgbClr val="C0C0C0"/>
                  </a:outerShdw>
                </a:effectLst>
              </a:rPr>
              <a:t>2</a:t>
            </a:r>
            <a:r>
              <a:rPr lang="en-US" altLang="ko-KR" i="1" dirty="0">
                <a:solidFill>
                  <a:srgbClr val="0000CC"/>
                </a:solidFill>
                <a:effectLst>
                  <a:outerShdw blurRad="38100" dist="38100" dir="2700000" algn="tl">
                    <a:srgbClr val="C0C0C0"/>
                  </a:outerShdw>
                </a:effectLst>
              </a:rPr>
              <a:t>n</a:t>
            </a:r>
            <a:r>
              <a:rPr lang="en-US" altLang="ko-KR" dirty="0">
                <a:solidFill>
                  <a:srgbClr val="0000CC"/>
                </a:solidFill>
                <a:effectLst>
                  <a:outerShdw blurRad="38100" dist="38100" dir="2700000" algn="tl">
                    <a:srgbClr val="C0C0C0"/>
                  </a:outerShdw>
                </a:effectLst>
              </a:rPr>
              <a:t>)</a:t>
            </a:r>
            <a:endParaRPr lang="en-US" altLang="ko-KR" dirty="0"/>
          </a:p>
          <a:p>
            <a:pPr>
              <a:defRPr/>
            </a:pPr>
            <a:endParaRPr lang="ko-KR" altLang="en-US" dirty="0"/>
          </a:p>
        </p:txBody>
      </p:sp>
      <p:sp>
        <p:nvSpPr>
          <p:cNvPr id="28675" name="제목 2"/>
          <p:cNvSpPr>
            <a:spLocks noGrp="1"/>
          </p:cNvSpPr>
          <p:nvPr>
            <p:ph type="title"/>
          </p:nvPr>
        </p:nvSpPr>
        <p:spPr/>
        <p:txBody>
          <a:bodyPr/>
          <a:lstStyle/>
          <a:p>
            <a:r>
              <a:rPr lang="en-US" altLang="ko-KR" smtClean="0"/>
              <a:t>3. </a:t>
            </a:r>
            <a:r>
              <a:rPr lang="ko-KR" altLang="en-US" smtClean="0"/>
              <a:t>이진 검색</a:t>
            </a:r>
          </a:p>
        </p:txBody>
      </p:sp>
      <p:sp>
        <p:nvSpPr>
          <p:cNvPr id="3" name="TextBox 2"/>
          <p:cNvSpPr txBox="1"/>
          <p:nvPr/>
        </p:nvSpPr>
        <p:spPr>
          <a:xfrm>
            <a:off x="827584" y="1700809"/>
            <a:ext cx="7416824" cy="3323987"/>
          </a:xfrm>
          <a:prstGeom prst="rect">
            <a:avLst/>
          </a:prstGeom>
          <a:noFill/>
        </p:spPr>
        <p:txBody>
          <a:bodyPr wrap="square" rtlCol="0">
            <a:spAutoFit/>
          </a:bodyPr>
          <a:lstStyle/>
          <a:p>
            <a:r>
              <a:rPr lang="en-US" altLang="ko-KR" sz="1400" b="1" dirty="0" err="1"/>
              <a:t>int</a:t>
            </a:r>
            <a:r>
              <a:rPr lang="en-US" altLang="ko-KR" sz="1400" b="1" dirty="0"/>
              <a:t> </a:t>
            </a:r>
            <a:r>
              <a:rPr lang="en-US" altLang="ko-KR" sz="1400" b="1" dirty="0" err="1" smtClean="0"/>
              <a:t>binary_search</a:t>
            </a:r>
            <a:r>
              <a:rPr lang="en-US" altLang="ko-KR" sz="1400" b="1" dirty="0" smtClean="0"/>
              <a:t>(</a:t>
            </a:r>
            <a:r>
              <a:rPr lang="en-US" altLang="ko-KR" sz="1400" b="1" dirty="0" err="1" smtClean="0"/>
              <a:t>int</a:t>
            </a:r>
            <a:r>
              <a:rPr lang="en-US" altLang="ko-KR" sz="1400" b="1" dirty="0" smtClean="0"/>
              <a:t> array[], </a:t>
            </a:r>
            <a:r>
              <a:rPr lang="en-US" altLang="ko-KR" sz="1400" b="1" dirty="0" err="1" smtClean="0"/>
              <a:t>int</a:t>
            </a:r>
            <a:r>
              <a:rPr lang="en-US" altLang="ko-KR" sz="1400" b="1" dirty="0" smtClean="0"/>
              <a:t> size, </a:t>
            </a:r>
            <a:r>
              <a:rPr lang="en-US" altLang="ko-KR" sz="1400" b="1" dirty="0" err="1"/>
              <a:t>int</a:t>
            </a:r>
            <a:r>
              <a:rPr lang="en-US" altLang="ko-KR" sz="1400" b="1" dirty="0"/>
              <a:t> value) </a:t>
            </a:r>
            <a:r>
              <a:rPr lang="en-US" altLang="ko-KR" sz="1400" b="1" dirty="0" smtClean="0"/>
              <a:t>{</a:t>
            </a:r>
            <a:endParaRPr lang="en-US" altLang="ko-KR" sz="1400" b="1" dirty="0"/>
          </a:p>
          <a:p>
            <a:r>
              <a:rPr lang="en-US" altLang="ko-KR" sz="1400" b="1" dirty="0"/>
              <a:t>	</a:t>
            </a:r>
            <a:r>
              <a:rPr lang="en-US" altLang="ko-KR" sz="1400" b="1" dirty="0" err="1"/>
              <a:t>int</a:t>
            </a:r>
            <a:r>
              <a:rPr lang="en-US" altLang="ko-KR" sz="1400" b="1" dirty="0"/>
              <a:t> </a:t>
            </a:r>
            <a:r>
              <a:rPr lang="en-US" altLang="ko-KR" sz="1400" b="1" dirty="0" smtClean="0"/>
              <a:t>left, mid, right;</a:t>
            </a:r>
          </a:p>
          <a:p>
            <a:r>
              <a:rPr lang="en-US" altLang="ko-KR" sz="1400" b="1" dirty="0"/>
              <a:t>	</a:t>
            </a:r>
            <a:r>
              <a:rPr lang="en-US" altLang="ko-KR" sz="1400" b="1" dirty="0" smtClean="0"/>
              <a:t>left = 0;</a:t>
            </a:r>
          </a:p>
          <a:p>
            <a:r>
              <a:rPr lang="en-US" altLang="ko-KR" sz="1400" b="1" dirty="0"/>
              <a:t>	</a:t>
            </a:r>
            <a:r>
              <a:rPr lang="en-US" altLang="ko-KR" sz="1400" b="1" dirty="0" smtClean="0"/>
              <a:t>right = size – 1;</a:t>
            </a:r>
            <a:endParaRPr lang="en-US" altLang="ko-KR" sz="1400" b="1" dirty="0"/>
          </a:p>
          <a:p>
            <a:r>
              <a:rPr lang="en-US" altLang="ko-KR" sz="1400" b="1" dirty="0"/>
              <a:t>	</a:t>
            </a:r>
            <a:r>
              <a:rPr lang="en-US" altLang="ko-KR" sz="1400" b="1" dirty="0" smtClean="0"/>
              <a:t>while </a:t>
            </a:r>
            <a:r>
              <a:rPr lang="en-US" altLang="ko-KR" sz="1400" b="1" dirty="0"/>
              <a:t>( </a:t>
            </a:r>
            <a:r>
              <a:rPr lang="en-US" altLang="ko-KR" sz="1400" b="1" dirty="0" smtClean="0"/>
              <a:t>left </a:t>
            </a:r>
            <a:r>
              <a:rPr lang="en-US" altLang="ko-KR" sz="1400" b="1" dirty="0"/>
              <a:t>&lt;= </a:t>
            </a:r>
            <a:r>
              <a:rPr lang="en-US" altLang="ko-KR" sz="1400" b="1" dirty="0" smtClean="0"/>
              <a:t>right) </a:t>
            </a:r>
            <a:r>
              <a:rPr lang="en-US" altLang="ko-KR" sz="1400" b="1" dirty="0"/>
              <a:t>{</a:t>
            </a:r>
          </a:p>
          <a:p>
            <a:r>
              <a:rPr lang="en-US" altLang="ko-KR" sz="1400" b="1" dirty="0"/>
              <a:t>		mid = </a:t>
            </a:r>
            <a:r>
              <a:rPr lang="en-US" altLang="ko-KR" sz="1400" b="1" dirty="0" smtClean="0"/>
              <a:t>(left </a:t>
            </a:r>
            <a:r>
              <a:rPr lang="en-US" altLang="ko-KR" sz="1400" b="1" dirty="0"/>
              <a:t>+ </a:t>
            </a:r>
            <a:r>
              <a:rPr lang="en-US" altLang="ko-KR" sz="1400" b="1" dirty="0" smtClean="0"/>
              <a:t>right) </a:t>
            </a:r>
            <a:r>
              <a:rPr lang="en-US" altLang="ko-KR" sz="1400" b="1" dirty="0"/>
              <a:t>/ 2;</a:t>
            </a:r>
          </a:p>
          <a:p>
            <a:r>
              <a:rPr lang="en-US" altLang="ko-KR" sz="1400" b="1" dirty="0"/>
              <a:t>		if </a:t>
            </a:r>
            <a:r>
              <a:rPr lang="en-US" altLang="ko-KR" sz="1400" b="1" dirty="0" smtClean="0"/>
              <a:t>(array[mid</a:t>
            </a:r>
            <a:r>
              <a:rPr lang="en-US" altLang="ko-KR" sz="1400" b="1" dirty="0"/>
              <a:t>] == value)</a:t>
            </a:r>
          </a:p>
          <a:p>
            <a:r>
              <a:rPr lang="en-US" altLang="ko-KR" sz="1400" b="1" dirty="0"/>
              <a:t>			return mid;</a:t>
            </a:r>
          </a:p>
          <a:p>
            <a:r>
              <a:rPr lang="en-US" altLang="ko-KR" sz="1400" b="1" dirty="0"/>
              <a:t>		if </a:t>
            </a:r>
            <a:r>
              <a:rPr lang="en-US" altLang="ko-KR" sz="1400" b="1" dirty="0" smtClean="0"/>
              <a:t>(array[mid</a:t>
            </a:r>
            <a:r>
              <a:rPr lang="en-US" altLang="ko-KR" sz="1400" b="1" dirty="0"/>
              <a:t>] &gt; value)</a:t>
            </a:r>
          </a:p>
          <a:p>
            <a:r>
              <a:rPr lang="en-US" altLang="ko-KR" sz="1400" b="1" dirty="0"/>
              <a:t>			</a:t>
            </a:r>
            <a:r>
              <a:rPr lang="en-US" altLang="ko-KR" sz="1400" b="1" dirty="0" smtClean="0"/>
              <a:t>right </a:t>
            </a:r>
            <a:r>
              <a:rPr lang="en-US" altLang="ko-KR" sz="1400" b="1" dirty="0"/>
              <a:t>= mid - 1;</a:t>
            </a:r>
          </a:p>
          <a:p>
            <a:r>
              <a:rPr lang="en-US" altLang="ko-KR" sz="1400" b="1" dirty="0"/>
              <a:t>		if </a:t>
            </a:r>
            <a:r>
              <a:rPr lang="en-US" altLang="ko-KR" sz="1400" b="1" dirty="0" smtClean="0"/>
              <a:t>(array[mid</a:t>
            </a:r>
            <a:r>
              <a:rPr lang="en-US" altLang="ko-KR" sz="1400" b="1" dirty="0"/>
              <a:t>] &lt; value)</a:t>
            </a:r>
          </a:p>
          <a:p>
            <a:r>
              <a:rPr lang="en-US" altLang="ko-KR" sz="1400" b="1" dirty="0"/>
              <a:t>			</a:t>
            </a:r>
            <a:r>
              <a:rPr lang="en-US" altLang="ko-KR" sz="1400" b="1" dirty="0" smtClean="0"/>
              <a:t>left </a:t>
            </a:r>
            <a:r>
              <a:rPr lang="en-US" altLang="ko-KR" sz="1400" b="1" dirty="0"/>
              <a:t>= mid + 1;</a:t>
            </a:r>
          </a:p>
          <a:p>
            <a:r>
              <a:rPr lang="en-US" altLang="ko-KR" sz="1400" b="1" dirty="0"/>
              <a:t>	}</a:t>
            </a:r>
          </a:p>
          <a:p>
            <a:r>
              <a:rPr lang="en-US" altLang="ko-KR" sz="1400" b="1" dirty="0"/>
              <a:t>	return -1;</a:t>
            </a:r>
          </a:p>
          <a:p>
            <a:r>
              <a:rPr lang="en-US" altLang="ko-KR" sz="1400" b="1" dirty="0"/>
              <a:t>}</a:t>
            </a:r>
            <a:endParaRPr lang="ko-KR" altLang="en-US" sz="1400" b="1" dirty="0"/>
          </a:p>
        </p:txBody>
      </p:sp>
    </p:spTree>
    <p:extLst>
      <p:ext uri="{BB962C8B-B14F-4D97-AF65-F5344CB8AC3E}">
        <p14:creationId xmlns:p14="http://schemas.microsoft.com/office/powerpoint/2010/main" val="397762545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p:cNvSpPr>
            <a:spLocks noGrp="1"/>
          </p:cNvSpPr>
          <p:nvPr>
            <p:ph sz="quarter" idx="10"/>
          </p:nvPr>
        </p:nvSpPr>
        <p:spPr>
          <a:xfrm>
            <a:off x="228600" y="931863"/>
            <a:ext cx="8686800" cy="5715000"/>
          </a:xfrm>
        </p:spPr>
        <p:txBody>
          <a:bodyPr/>
          <a:lstStyle/>
          <a:p>
            <a:pPr eaLnBrk="1" hangingPunct="1">
              <a:defRPr/>
            </a:pPr>
            <a:r>
              <a:rPr lang="en-US" altLang="ko-KR" dirty="0" smtClean="0"/>
              <a:t>C </a:t>
            </a:r>
            <a:r>
              <a:rPr lang="ko-KR" altLang="en-US" dirty="0" smtClean="0"/>
              <a:t>표준 라이브러리의 이진 탐색 함수</a:t>
            </a:r>
            <a:endParaRPr lang="ko-KR" altLang="en-US" dirty="0"/>
          </a:p>
          <a:p>
            <a:pPr lvl="1" eaLnBrk="1" hangingPunct="1">
              <a:defRPr/>
            </a:pPr>
            <a:endParaRPr lang="ko-KR" altLang="en-US" dirty="0"/>
          </a:p>
          <a:p>
            <a:pPr lvl="1" eaLnBrk="1" hangingPunct="1">
              <a:defRPr/>
            </a:pPr>
            <a:endParaRPr lang="ko-KR" altLang="en-US" dirty="0"/>
          </a:p>
          <a:p>
            <a:pPr lvl="1" eaLnBrk="1" hangingPunct="1">
              <a:defRPr/>
            </a:pPr>
            <a:endParaRPr lang="ko-KR" altLang="en-US" dirty="0"/>
          </a:p>
          <a:p>
            <a:pPr lvl="1" eaLnBrk="1" hangingPunct="1">
              <a:defRPr/>
            </a:pPr>
            <a:endParaRPr lang="en-US" altLang="ko-KR" dirty="0"/>
          </a:p>
          <a:p>
            <a:pPr lvl="1" eaLnBrk="1" hangingPunct="1">
              <a:defRPr/>
            </a:pPr>
            <a:endParaRPr lang="en-US" altLang="ko-KR" dirty="0"/>
          </a:p>
          <a:p>
            <a:pPr lvl="1" eaLnBrk="1" hangingPunct="1">
              <a:defRPr/>
            </a:pPr>
            <a:endParaRPr lang="en-US" altLang="ko-KR" sz="3200" dirty="0"/>
          </a:p>
          <a:p>
            <a:pPr lvl="1" eaLnBrk="1" hangingPunct="1">
              <a:defRPr/>
            </a:pPr>
            <a:endParaRPr lang="ko-KR" altLang="en-US" dirty="0"/>
          </a:p>
          <a:p>
            <a:pPr lvl="1" eaLnBrk="1" hangingPunct="1">
              <a:defRPr/>
            </a:pPr>
            <a:endParaRPr lang="ko-KR" altLang="en-US" dirty="0"/>
          </a:p>
          <a:p>
            <a:pPr lvl="1" eaLnBrk="1" hangingPunct="1">
              <a:defRPr/>
            </a:pPr>
            <a:r>
              <a:rPr lang="ko-KR" altLang="en-US" dirty="0"/>
              <a:t>삽입이나 삭제가 발생했을 경우에 항상 배열의 상태를 정렬 상태로 </a:t>
            </a:r>
            <a:r>
              <a:rPr lang="en-US" altLang="ko-KR" dirty="0" smtClean="0"/>
              <a:t/>
            </a:r>
            <a:br>
              <a:rPr lang="en-US" altLang="ko-KR" dirty="0" smtClean="0"/>
            </a:br>
            <a:r>
              <a:rPr lang="ko-KR" altLang="en-US" dirty="0" smtClean="0"/>
              <a:t>유지하는 </a:t>
            </a:r>
            <a:r>
              <a:rPr lang="ko-KR" altLang="en-US" dirty="0"/>
              <a:t>추가적인 작업 필요</a:t>
            </a:r>
          </a:p>
          <a:p>
            <a:pPr lvl="1" eaLnBrk="1" hangingPunct="1">
              <a:defRPr/>
            </a:pPr>
            <a:r>
              <a:rPr lang="ko-KR" altLang="en-US" dirty="0"/>
              <a:t>시간 복잡도 </a:t>
            </a:r>
            <a:r>
              <a:rPr lang="en-US" altLang="ko-KR" dirty="0"/>
              <a:t>: </a:t>
            </a:r>
            <a:r>
              <a:rPr lang="en-US" altLang="ko-KR" dirty="0">
                <a:solidFill>
                  <a:srgbClr val="0000CC"/>
                </a:solidFill>
                <a:effectLst>
                  <a:outerShdw blurRad="38100" dist="38100" dir="2700000" algn="tl">
                    <a:srgbClr val="C0C0C0"/>
                  </a:outerShdw>
                </a:effectLst>
              </a:rPr>
              <a:t>O(log</a:t>
            </a:r>
            <a:r>
              <a:rPr lang="en-US" altLang="ko-KR" baseline="-25000" dirty="0">
                <a:solidFill>
                  <a:srgbClr val="0000CC"/>
                </a:solidFill>
                <a:effectLst>
                  <a:outerShdw blurRad="38100" dist="38100" dir="2700000" algn="tl">
                    <a:srgbClr val="C0C0C0"/>
                  </a:outerShdw>
                </a:effectLst>
              </a:rPr>
              <a:t>2</a:t>
            </a:r>
            <a:r>
              <a:rPr lang="en-US" altLang="ko-KR" i="1" dirty="0">
                <a:solidFill>
                  <a:srgbClr val="0000CC"/>
                </a:solidFill>
                <a:effectLst>
                  <a:outerShdw blurRad="38100" dist="38100" dir="2700000" algn="tl">
                    <a:srgbClr val="C0C0C0"/>
                  </a:outerShdw>
                </a:effectLst>
              </a:rPr>
              <a:t>n</a:t>
            </a:r>
            <a:r>
              <a:rPr lang="en-US" altLang="ko-KR" dirty="0">
                <a:solidFill>
                  <a:srgbClr val="0000CC"/>
                </a:solidFill>
                <a:effectLst>
                  <a:outerShdw blurRad="38100" dist="38100" dir="2700000" algn="tl">
                    <a:srgbClr val="C0C0C0"/>
                  </a:outerShdw>
                </a:effectLst>
              </a:rPr>
              <a:t>)</a:t>
            </a:r>
            <a:endParaRPr lang="en-US" altLang="ko-KR" dirty="0"/>
          </a:p>
          <a:p>
            <a:pPr>
              <a:defRPr/>
            </a:pPr>
            <a:endParaRPr lang="ko-KR" altLang="en-US" dirty="0"/>
          </a:p>
        </p:txBody>
      </p:sp>
      <p:sp>
        <p:nvSpPr>
          <p:cNvPr id="28675" name="제목 2"/>
          <p:cNvSpPr>
            <a:spLocks noGrp="1"/>
          </p:cNvSpPr>
          <p:nvPr>
            <p:ph type="title"/>
          </p:nvPr>
        </p:nvSpPr>
        <p:spPr/>
        <p:txBody>
          <a:bodyPr/>
          <a:lstStyle/>
          <a:p>
            <a:r>
              <a:rPr lang="en-US" altLang="ko-KR" smtClean="0"/>
              <a:t>3. </a:t>
            </a:r>
            <a:r>
              <a:rPr lang="ko-KR" altLang="en-US" smtClean="0"/>
              <a:t>이진 검색</a:t>
            </a:r>
          </a:p>
        </p:txBody>
      </p:sp>
      <p:sp>
        <p:nvSpPr>
          <p:cNvPr id="3" name="TextBox 2"/>
          <p:cNvSpPr txBox="1"/>
          <p:nvPr/>
        </p:nvSpPr>
        <p:spPr>
          <a:xfrm>
            <a:off x="827584" y="1700809"/>
            <a:ext cx="7416824" cy="2893100"/>
          </a:xfrm>
          <a:prstGeom prst="rect">
            <a:avLst/>
          </a:prstGeom>
          <a:noFill/>
        </p:spPr>
        <p:txBody>
          <a:bodyPr wrap="square" rtlCol="0">
            <a:spAutoFit/>
          </a:bodyPr>
          <a:lstStyle/>
          <a:p>
            <a:r>
              <a:rPr lang="en-US" altLang="ko-KR" sz="1400" b="1" dirty="0" smtClean="0">
                <a:latin typeface="+mn-ea"/>
                <a:ea typeface="+mn-ea"/>
              </a:rPr>
              <a:t>void *</a:t>
            </a:r>
            <a:r>
              <a:rPr lang="en-US" altLang="ko-KR" sz="1400" b="1" dirty="0" err="1" smtClean="0">
                <a:latin typeface="+mn-ea"/>
                <a:ea typeface="+mn-ea"/>
              </a:rPr>
              <a:t>bsearch</a:t>
            </a:r>
            <a:r>
              <a:rPr lang="en-US" altLang="ko-KR" sz="1400" b="1" dirty="0" smtClean="0">
                <a:latin typeface="+mn-ea"/>
                <a:ea typeface="+mn-ea"/>
              </a:rPr>
              <a:t>(</a:t>
            </a:r>
          </a:p>
          <a:p>
            <a:r>
              <a:rPr lang="en-US" altLang="ko-KR" sz="1400" b="1" dirty="0">
                <a:latin typeface="+mn-ea"/>
                <a:ea typeface="+mn-ea"/>
              </a:rPr>
              <a:t>	</a:t>
            </a:r>
            <a:r>
              <a:rPr lang="en-US" altLang="ko-KR" sz="1400" b="1" dirty="0" err="1" smtClean="0">
                <a:latin typeface="+mn-ea"/>
                <a:ea typeface="+mn-ea"/>
              </a:rPr>
              <a:t>const</a:t>
            </a:r>
            <a:r>
              <a:rPr lang="en-US" altLang="ko-KR" sz="1400" b="1" dirty="0" smtClean="0">
                <a:latin typeface="+mn-ea"/>
                <a:ea typeface="+mn-ea"/>
              </a:rPr>
              <a:t> void *key,//</a:t>
            </a:r>
            <a:r>
              <a:rPr lang="ko-KR" altLang="en-US" sz="1400" b="1" dirty="0" smtClean="0">
                <a:latin typeface="+mn-ea"/>
                <a:ea typeface="+mn-ea"/>
              </a:rPr>
              <a:t>찾고자 하는 값의 주소</a:t>
            </a:r>
            <a:endParaRPr lang="en-US" altLang="ko-KR" sz="1400" b="1" dirty="0" smtClean="0">
              <a:latin typeface="+mn-ea"/>
              <a:ea typeface="+mn-ea"/>
            </a:endParaRPr>
          </a:p>
          <a:p>
            <a:r>
              <a:rPr lang="en-US" altLang="ko-KR" sz="1400" b="1" dirty="0">
                <a:latin typeface="+mn-ea"/>
                <a:ea typeface="+mn-ea"/>
              </a:rPr>
              <a:t>	</a:t>
            </a:r>
            <a:r>
              <a:rPr lang="en-US" altLang="ko-KR" sz="1400" b="1" dirty="0" err="1" smtClean="0">
                <a:latin typeface="+mn-ea"/>
                <a:ea typeface="+mn-ea"/>
              </a:rPr>
              <a:t>const</a:t>
            </a:r>
            <a:r>
              <a:rPr lang="en-US" altLang="ko-KR" sz="1400" b="1" dirty="0" smtClean="0">
                <a:latin typeface="+mn-ea"/>
                <a:ea typeface="+mn-ea"/>
              </a:rPr>
              <a:t> void *base,//</a:t>
            </a:r>
            <a:r>
              <a:rPr lang="ko-KR" altLang="en-US" sz="1400" b="1" dirty="0" smtClean="0">
                <a:latin typeface="+mn-ea"/>
                <a:ea typeface="+mn-ea"/>
              </a:rPr>
              <a:t>데이터 집합 배열의 주소</a:t>
            </a:r>
            <a:endParaRPr lang="en-US" altLang="ko-KR" sz="1400" b="1" dirty="0" smtClean="0">
              <a:latin typeface="+mn-ea"/>
              <a:ea typeface="+mn-ea"/>
            </a:endParaRPr>
          </a:p>
          <a:p>
            <a:r>
              <a:rPr lang="en-US" altLang="ko-KR" sz="1400" b="1" dirty="0">
                <a:latin typeface="+mn-ea"/>
                <a:ea typeface="+mn-ea"/>
              </a:rPr>
              <a:t>	</a:t>
            </a:r>
            <a:r>
              <a:rPr lang="en-US" altLang="ko-KR" sz="1400" b="1" dirty="0" err="1" smtClean="0">
                <a:latin typeface="+mn-ea"/>
                <a:ea typeface="+mn-ea"/>
              </a:rPr>
              <a:t>size_t</a:t>
            </a:r>
            <a:r>
              <a:rPr lang="en-US" altLang="ko-KR" sz="1400" b="1" dirty="0" smtClean="0">
                <a:latin typeface="+mn-ea"/>
                <a:ea typeface="+mn-ea"/>
              </a:rPr>
              <a:t> </a:t>
            </a:r>
            <a:r>
              <a:rPr lang="en-US" altLang="ko-KR" sz="1400" b="1" dirty="0" err="1" smtClean="0">
                <a:latin typeface="+mn-ea"/>
                <a:ea typeface="+mn-ea"/>
              </a:rPr>
              <a:t>num</a:t>
            </a:r>
            <a:r>
              <a:rPr lang="en-US" altLang="ko-KR" sz="1400" b="1" dirty="0" smtClean="0">
                <a:latin typeface="+mn-ea"/>
                <a:ea typeface="+mn-ea"/>
              </a:rPr>
              <a:t>,//</a:t>
            </a:r>
            <a:r>
              <a:rPr lang="ko-KR" altLang="en-US" sz="1400" b="1" dirty="0" smtClean="0">
                <a:latin typeface="+mn-ea"/>
                <a:ea typeface="+mn-ea"/>
              </a:rPr>
              <a:t>데이터 집합의 크기</a:t>
            </a:r>
            <a:endParaRPr lang="en-US" altLang="ko-KR" sz="1400" b="1" dirty="0" smtClean="0">
              <a:latin typeface="+mn-ea"/>
              <a:ea typeface="+mn-ea"/>
            </a:endParaRPr>
          </a:p>
          <a:p>
            <a:r>
              <a:rPr lang="en-US" altLang="ko-KR" sz="1400" b="1" dirty="0">
                <a:latin typeface="+mn-ea"/>
                <a:ea typeface="+mn-ea"/>
              </a:rPr>
              <a:t>	</a:t>
            </a:r>
            <a:r>
              <a:rPr lang="en-US" altLang="ko-KR" sz="1400" b="1" dirty="0" err="1" smtClean="0">
                <a:latin typeface="+mn-ea"/>
                <a:ea typeface="+mn-ea"/>
              </a:rPr>
              <a:t>size_t</a:t>
            </a:r>
            <a:r>
              <a:rPr lang="en-US" altLang="ko-KR" sz="1400" b="1" dirty="0" smtClean="0">
                <a:latin typeface="+mn-ea"/>
                <a:ea typeface="+mn-ea"/>
              </a:rPr>
              <a:t> width,//</a:t>
            </a:r>
            <a:r>
              <a:rPr lang="ko-KR" altLang="en-US" sz="1400" b="1" dirty="0" smtClean="0">
                <a:latin typeface="+mn-ea"/>
                <a:ea typeface="+mn-ea"/>
              </a:rPr>
              <a:t>한 데이터 요소의 크기</a:t>
            </a:r>
            <a:endParaRPr lang="en-US" altLang="ko-KR" sz="1400" b="1" dirty="0" smtClean="0">
              <a:latin typeface="+mn-ea"/>
              <a:ea typeface="+mn-ea"/>
            </a:endParaRPr>
          </a:p>
          <a:p>
            <a:r>
              <a:rPr lang="en-US" altLang="ko-KR" sz="1400" b="1" dirty="0">
                <a:latin typeface="+mn-ea"/>
                <a:ea typeface="+mn-ea"/>
              </a:rPr>
              <a:t>	</a:t>
            </a:r>
            <a:r>
              <a:rPr lang="en-US" altLang="ko-KR" sz="1400" b="1" dirty="0" err="1" smtClean="0">
                <a:latin typeface="+mn-ea"/>
                <a:ea typeface="+mn-ea"/>
              </a:rPr>
              <a:t>int</a:t>
            </a:r>
            <a:r>
              <a:rPr lang="en-US" altLang="ko-KR" sz="1400" b="1" dirty="0" smtClean="0">
                <a:latin typeface="+mn-ea"/>
                <a:ea typeface="+mn-ea"/>
              </a:rPr>
              <a:t> (__</a:t>
            </a:r>
            <a:r>
              <a:rPr lang="en-US" altLang="ko-KR" sz="1400" b="1" dirty="0" err="1" smtClean="0">
                <a:latin typeface="+mn-ea"/>
                <a:ea typeface="+mn-ea"/>
              </a:rPr>
              <a:t>cdecl</a:t>
            </a:r>
            <a:r>
              <a:rPr lang="en-US" altLang="ko-KR" sz="1400" b="1" dirty="0" smtClean="0">
                <a:latin typeface="+mn-ea"/>
                <a:ea typeface="+mn-ea"/>
              </a:rPr>
              <a:t> *compare)(</a:t>
            </a:r>
            <a:r>
              <a:rPr lang="en-US" altLang="ko-KR" sz="1400" b="1" dirty="0" err="1" smtClean="0">
                <a:latin typeface="+mn-ea"/>
                <a:ea typeface="+mn-ea"/>
              </a:rPr>
              <a:t>const</a:t>
            </a:r>
            <a:r>
              <a:rPr lang="en-US" altLang="ko-KR" sz="1400" b="1" dirty="0" smtClean="0">
                <a:latin typeface="+mn-ea"/>
                <a:ea typeface="+mn-ea"/>
              </a:rPr>
              <a:t> void *, </a:t>
            </a:r>
            <a:r>
              <a:rPr lang="en-US" altLang="ko-KR" sz="1400" b="1" dirty="0" err="1" smtClean="0">
                <a:latin typeface="+mn-ea"/>
                <a:ea typeface="+mn-ea"/>
              </a:rPr>
              <a:t>const</a:t>
            </a:r>
            <a:r>
              <a:rPr lang="en-US" altLang="ko-KR" sz="1400" b="1" dirty="0" smtClean="0">
                <a:latin typeface="+mn-ea"/>
                <a:ea typeface="+mn-ea"/>
              </a:rPr>
              <a:t> void *)//</a:t>
            </a:r>
            <a:r>
              <a:rPr lang="ko-KR" altLang="en-US" sz="1400" b="1" dirty="0" smtClean="0">
                <a:latin typeface="+mn-ea"/>
                <a:ea typeface="+mn-ea"/>
              </a:rPr>
              <a:t>비교함수 포인터</a:t>
            </a:r>
            <a:endParaRPr lang="en-US" altLang="ko-KR" sz="1400" b="1" dirty="0" smtClean="0">
              <a:latin typeface="+mn-ea"/>
              <a:ea typeface="+mn-ea"/>
            </a:endParaRPr>
          </a:p>
          <a:p>
            <a:r>
              <a:rPr lang="en-US" altLang="ko-KR" sz="1400" b="1" dirty="0" smtClean="0">
                <a:latin typeface="+mn-ea"/>
                <a:ea typeface="+mn-ea"/>
              </a:rPr>
              <a:t>);</a:t>
            </a:r>
          </a:p>
          <a:p>
            <a:r>
              <a:rPr lang="en-US" altLang="ko-KR" sz="1400" b="1" dirty="0" smtClean="0">
                <a:latin typeface="+mn-ea"/>
                <a:ea typeface="+mn-ea"/>
              </a:rPr>
              <a:t>//</a:t>
            </a:r>
            <a:r>
              <a:rPr lang="ko-KR" altLang="en-US" sz="1400" b="1" dirty="0" smtClean="0">
                <a:latin typeface="+mn-ea"/>
                <a:ea typeface="+mn-ea"/>
              </a:rPr>
              <a:t>오름차순 정렬 되어 있을 때</a:t>
            </a:r>
            <a:endParaRPr lang="en-US" altLang="ko-KR" sz="1400" b="1" dirty="0">
              <a:latin typeface="+mn-ea"/>
              <a:ea typeface="+mn-ea"/>
            </a:endParaRPr>
          </a:p>
          <a:p>
            <a:r>
              <a:rPr lang="en-US" altLang="ko-KR" sz="1400" b="1" dirty="0" smtClean="0">
                <a:latin typeface="+mn-ea"/>
                <a:ea typeface="+mn-ea"/>
              </a:rPr>
              <a:t>compare: 	</a:t>
            </a:r>
            <a:r>
              <a:rPr lang="ko-KR" altLang="en-US" sz="1400" b="1" dirty="0" smtClean="0">
                <a:latin typeface="+mn-ea"/>
                <a:ea typeface="+mn-ea"/>
              </a:rPr>
              <a:t>첫 번째 인수 </a:t>
            </a:r>
            <a:r>
              <a:rPr lang="en-US" altLang="ko-KR" sz="1400" b="1" dirty="0" smtClean="0">
                <a:latin typeface="+mn-ea"/>
                <a:ea typeface="+mn-ea"/>
              </a:rPr>
              <a:t>&lt; </a:t>
            </a:r>
            <a:r>
              <a:rPr lang="ko-KR" altLang="en-US" sz="1400" b="1" dirty="0" smtClean="0">
                <a:latin typeface="+mn-ea"/>
                <a:ea typeface="+mn-ea"/>
              </a:rPr>
              <a:t>두 번째 인수 </a:t>
            </a:r>
            <a:r>
              <a:rPr lang="en-US" altLang="ko-KR" sz="1400" b="1" dirty="0" smtClean="0">
                <a:latin typeface="+mn-ea"/>
                <a:ea typeface="+mn-ea"/>
              </a:rPr>
              <a:t>=&gt; </a:t>
            </a:r>
            <a:r>
              <a:rPr lang="ko-KR" altLang="en-US" sz="1400" b="1" dirty="0" smtClean="0">
                <a:latin typeface="+mn-ea"/>
                <a:ea typeface="+mn-ea"/>
              </a:rPr>
              <a:t>음수</a:t>
            </a:r>
            <a:r>
              <a:rPr lang="en-US" altLang="ko-KR" sz="1400" b="1" dirty="0" smtClean="0">
                <a:latin typeface="+mn-ea"/>
                <a:ea typeface="+mn-ea"/>
              </a:rPr>
              <a:t/>
            </a:r>
            <a:br>
              <a:rPr lang="en-US" altLang="ko-KR" sz="1400" b="1" dirty="0" smtClean="0">
                <a:latin typeface="+mn-ea"/>
                <a:ea typeface="+mn-ea"/>
              </a:rPr>
            </a:br>
            <a:r>
              <a:rPr lang="en-US" altLang="ko-KR" sz="1400" b="1" dirty="0" smtClean="0">
                <a:latin typeface="+mn-ea"/>
                <a:ea typeface="+mn-ea"/>
              </a:rPr>
              <a:t>	</a:t>
            </a:r>
            <a:r>
              <a:rPr lang="ko-KR" altLang="en-US" sz="1400" b="1" dirty="0" smtClean="0">
                <a:latin typeface="+mn-ea"/>
                <a:ea typeface="+mn-ea"/>
              </a:rPr>
              <a:t>첫 </a:t>
            </a:r>
            <a:r>
              <a:rPr lang="ko-KR" altLang="en-US" sz="1400" b="1" dirty="0">
                <a:latin typeface="+mn-ea"/>
                <a:ea typeface="+mn-ea"/>
              </a:rPr>
              <a:t>번째 인수 </a:t>
            </a:r>
            <a:r>
              <a:rPr lang="en-US" altLang="ko-KR" sz="1400" b="1" dirty="0" smtClean="0">
                <a:latin typeface="+mn-ea"/>
                <a:ea typeface="+mn-ea"/>
              </a:rPr>
              <a:t>&gt; </a:t>
            </a:r>
            <a:r>
              <a:rPr lang="ko-KR" altLang="en-US" sz="1400" b="1" dirty="0">
                <a:latin typeface="+mn-ea"/>
                <a:ea typeface="+mn-ea"/>
              </a:rPr>
              <a:t>두 번째 인수 </a:t>
            </a:r>
            <a:r>
              <a:rPr lang="en-US" altLang="ko-KR" sz="1400" b="1" dirty="0">
                <a:latin typeface="+mn-ea"/>
                <a:ea typeface="+mn-ea"/>
              </a:rPr>
              <a:t>=&gt; </a:t>
            </a:r>
            <a:r>
              <a:rPr lang="ko-KR" altLang="en-US" sz="1400" b="1" dirty="0" smtClean="0">
                <a:latin typeface="+mn-ea"/>
                <a:ea typeface="+mn-ea"/>
              </a:rPr>
              <a:t>양</a:t>
            </a:r>
            <a:r>
              <a:rPr lang="ko-KR" altLang="en-US" sz="1400" b="1" dirty="0">
                <a:latin typeface="+mn-ea"/>
                <a:ea typeface="+mn-ea"/>
              </a:rPr>
              <a:t>수</a:t>
            </a:r>
          </a:p>
          <a:p>
            <a:r>
              <a:rPr lang="en-US" altLang="ko-KR" sz="1400" b="1" dirty="0" smtClean="0">
                <a:latin typeface="+mn-ea"/>
                <a:ea typeface="+mn-ea"/>
              </a:rPr>
              <a:t>	</a:t>
            </a:r>
            <a:r>
              <a:rPr lang="ko-KR" altLang="en-US" sz="1400" b="1" dirty="0" smtClean="0">
                <a:latin typeface="+mn-ea"/>
                <a:ea typeface="+mn-ea"/>
              </a:rPr>
              <a:t>첫 </a:t>
            </a:r>
            <a:r>
              <a:rPr lang="ko-KR" altLang="en-US" sz="1400" b="1" dirty="0">
                <a:latin typeface="+mn-ea"/>
                <a:ea typeface="+mn-ea"/>
              </a:rPr>
              <a:t>번째 인수 </a:t>
            </a:r>
            <a:r>
              <a:rPr lang="en-US" altLang="ko-KR" sz="1400" b="1" dirty="0" smtClean="0">
                <a:latin typeface="+mn-ea"/>
                <a:ea typeface="+mn-ea"/>
              </a:rPr>
              <a:t>== </a:t>
            </a:r>
            <a:r>
              <a:rPr lang="ko-KR" altLang="en-US" sz="1400" b="1" dirty="0">
                <a:latin typeface="+mn-ea"/>
                <a:ea typeface="+mn-ea"/>
              </a:rPr>
              <a:t>두 번째 인수 </a:t>
            </a:r>
            <a:r>
              <a:rPr lang="en-US" altLang="ko-KR" sz="1400" b="1" dirty="0">
                <a:latin typeface="+mn-ea"/>
                <a:ea typeface="+mn-ea"/>
              </a:rPr>
              <a:t>=&gt; 0</a:t>
            </a:r>
            <a:endParaRPr lang="ko-KR" altLang="en-US" sz="1400" b="1" dirty="0">
              <a:latin typeface="+mn-ea"/>
              <a:ea typeface="+mn-ea"/>
            </a:endParaRPr>
          </a:p>
          <a:p>
            <a:endParaRPr lang="en-US" altLang="ko-KR" sz="1400" b="1" dirty="0" smtClean="0">
              <a:latin typeface="+mn-ea"/>
              <a:ea typeface="+mn-ea"/>
            </a:endParaRPr>
          </a:p>
          <a:p>
            <a:endParaRPr lang="ko-KR" altLang="en-US" sz="1400" b="1" dirty="0">
              <a:latin typeface="+mn-ea"/>
              <a:ea typeface="+mn-ea"/>
            </a:endParaRPr>
          </a:p>
        </p:txBody>
      </p:sp>
    </p:spTree>
    <p:extLst>
      <p:ext uri="{BB962C8B-B14F-4D97-AF65-F5344CB8AC3E}">
        <p14:creationId xmlns:p14="http://schemas.microsoft.com/office/powerpoint/2010/main" val="339446478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제목 2"/>
          <p:cNvSpPr>
            <a:spLocks noGrp="1"/>
          </p:cNvSpPr>
          <p:nvPr>
            <p:ph type="title"/>
          </p:nvPr>
        </p:nvSpPr>
        <p:spPr/>
        <p:txBody>
          <a:bodyPr/>
          <a:lstStyle/>
          <a:p>
            <a:r>
              <a:rPr lang="en-US" altLang="ko-KR" dirty="0" smtClean="0"/>
              <a:t>3. </a:t>
            </a:r>
            <a:r>
              <a:rPr lang="ko-KR" altLang="en-US" dirty="0" smtClean="0"/>
              <a:t>이진검색 </a:t>
            </a:r>
            <a:r>
              <a:rPr lang="en-US" altLang="ko-KR" dirty="0" smtClean="0"/>
              <a:t>– </a:t>
            </a:r>
            <a:r>
              <a:rPr lang="ko-KR" altLang="en-US" dirty="0" smtClean="0"/>
              <a:t>표준 라이브러리 이용</a:t>
            </a:r>
          </a:p>
        </p:txBody>
      </p:sp>
      <p:sp>
        <p:nvSpPr>
          <p:cNvPr id="5" name="TextBox 4"/>
          <p:cNvSpPr txBox="1"/>
          <p:nvPr/>
        </p:nvSpPr>
        <p:spPr>
          <a:xfrm>
            <a:off x="364704" y="980728"/>
            <a:ext cx="7879704" cy="5632311"/>
          </a:xfrm>
          <a:prstGeom prst="rect">
            <a:avLst/>
          </a:prstGeom>
          <a:noFill/>
        </p:spPr>
        <p:txBody>
          <a:bodyPr wrap="square" rtlCol="0">
            <a:spAutoFit/>
          </a:bodyPr>
          <a:lstStyle/>
          <a:p>
            <a:r>
              <a:rPr lang="en-US" altLang="ko-KR" sz="1200" b="1" dirty="0">
                <a:latin typeface="+mn-ea"/>
                <a:ea typeface="+mn-ea"/>
              </a:rPr>
              <a:t>#include &lt;</a:t>
            </a:r>
            <a:r>
              <a:rPr lang="en-US" altLang="ko-KR" sz="1200" b="1" dirty="0" err="1">
                <a:latin typeface="+mn-ea"/>
                <a:ea typeface="+mn-ea"/>
              </a:rPr>
              <a:t>stdio.h</a:t>
            </a:r>
            <a:r>
              <a:rPr lang="en-US" altLang="ko-KR" sz="1200" b="1" dirty="0">
                <a:latin typeface="+mn-ea"/>
                <a:ea typeface="+mn-ea"/>
              </a:rPr>
              <a:t>&gt;</a:t>
            </a:r>
            <a:br>
              <a:rPr lang="en-US" altLang="ko-KR" sz="1200" b="1" dirty="0">
                <a:latin typeface="+mn-ea"/>
                <a:ea typeface="+mn-ea"/>
              </a:rPr>
            </a:br>
            <a:r>
              <a:rPr lang="en-US" altLang="ko-KR" sz="1200" b="1" dirty="0">
                <a:latin typeface="+mn-ea"/>
                <a:ea typeface="+mn-ea"/>
              </a:rPr>
              <a:t>#include &lt;</a:t>
            </a:r>
            <a:r>
              <a:rPr lang="en-US" altLang="ko-KR" sz="1200" b="1" dirty="0" err="1">
                <a:latin typeface="+mn-ea"/>
                <a:ea typeface="+mn-ea"/>
              </a:rPr>
              <a:t>stdlib.h</a:t>
            </a:r>
            <a:r>
              <a:rPr lang="en-US" altLang="ko-KR" sz="1200" b="1" dirty="0">
                <a:latin typeface="+mn-ea"/>
                <a:ea typeface="+mn-ea"/>
              </a:rPr>
              <a:t>&gt;</a:t>
            </a:r>
            <a:br>
              <a:rPr lang="en-US" altLang="ko-KR" sz="1200" b="1" dirty="0">
                <a:latin typeface="+mn-ea"/>
                <a:ea typeface="+mn-ea"/>
              </a:rPr>
            </a:br>
            <a:r>
              <a:rPr lang="en-US" altLang="ko-KR" sz="1200" b="1" dirty="0">
                <a:latin typeface="+mn-ea"/>
                <a:ea typeface="+mn-ea"/>
              </a:rPr>
              <a:t/>
            </a:r>
            <a:br>
              <a:rPr lang="en-US" altLang="ko-KR" sz="1200" b="1" dirty="0">
                <a:latin typeface="+mn-ea"/>
                <a:ea typeface="+mn-ea"/>
              </a:rPr>
            </a:br>
            <a:r>
              <a:rPr lang="en-US" altLang="ko-KR" sz="1200" b="1" dirty="0" err="1" smtClean="0">
                <a:latin typeface="+mn-ea"/>
                <a:ea typeface="+mn-ea"/>
              </a:rPr>
              <a:t>int</a:t>
            </a:r>
            <a:r>
              <a:rPr lang="en-US" altLang="ko-KR" sz="1200" b="1" dirty="0" smtClean="0">
                <a:latin typeface="+mn-ea"/>
                <a:ea typeface="+mn-ea"/>
              </a:rPr>
              <a:t> </a:t>
            </a:r>
            <a:r>
              <a:rPr lang="en-US" altLang="ko-KR" sz="1200" b="1" dirty="0" err="1">
                <a:latin typeface="+mn-ea"/>
                <a:ea typeface="+mn-ea"/>
              </a:rPr>
              <a:t>cmpfunc</a:t>
            </a:r>
            <a:r>
              <a:rPr lang="en-US" altLang="ko-KR" sz="1200" b="1" dirty="0">
                <a:latin typeface="+mn-ea"/>
                <a:ea typeface="+mn-ea"/>
              </a:rPr>
              <a:t>(</a:t>
            </a:r>
            <a:r>
              <a:rPr lang="en-US" altLang="ko-KR" sz="1200" b="1" dirty="0" err="1">
                <a:latin typeface="+mn-ea"/>
                <a:ea typeface="+mn-ea"/>
              </a:rPr>
              <a:t>const</a:t>
            </a:r>
            <a:r>
              <a:rPr lang="en-US" altLang="ko-KR" sz="1200" b="1" dirty="0">
                <a:latin typeface="+mn-ea"/>
                <a:ea typeface="+mn-ea"/>
              </a:rPr>
              <a:t> void * a, </a:t>
            </a:r>
            <a:r>
              <a:rPr lang="en-US" altLang="ko-KR" sz="1200" b="1" dirty="0" err="1">
                <a:latin typeface="+mn-ea"/>
                <a:ea typeface="+mn-ea"/>
              </a:rPr>
              <a:t>const</a:t>
            </a:r>
            <a:r>
              <a:rPr lang="en-US" altLang="ko-KR" sz="1200" b="1" dirty="0">
                <a:latin typeface="+mn-ea"/>
                <a:ea typeface="+mn-ea"/>
              </a:rPr>
              <a:t> void * b)</a:t>
            </a:r>
            <a:br>
              <a:rPr lang="en-US" altLang="ko-KR" sz="1200" b="1" dirty="0">
                <a:latin typeface="+mn-ea"/>
                <a:ea typeface="+mn-ea"/>
              </a:rPr>
            </a:br>
            <a:r>
              <a:rPr lang="en-US" altLang="ko-KR" sz="1200" b="1" dirty="0">
                <a:latin typeface="+mn-ea"/>
                <a:ea typeface="+mn-ea"/>
              </a:rPr>
              <a:t>{</a:t>
            </a:r>
            <a:br>
              <a:rPr lang="en-US" altLang="ko-KR" sz="1200" b="1" dirty="0">
                <a:latin typeface="+mn-ea"/>
                <a:ea typeface="+mn-ea"/>
              </a:rPr>
            </a:br>
            <a:r>
              <a:rPr lang="en-US" altLang="ko-KR" sz="1200" b="1" dirty="0">
                <a:latin typeface="+mn-ea"/>
                <a:ea typeface="+mn-ea"/>
              </a:rPr>
              <a:t>   return ( *(</a:t>
            </a:r>
            <a:r>
              <a:rPr lang="en-US" altLang="ko-KR" sz="1200" b="1" dirty="0" err="1">
                <a:latin typeface="+mn-ea"/>
                <a:ea typeface="+mn-ea"/>
              </a:rPr>
              <a:t>int</a:t>
            </a:r>
            <a:r>
              <a:rPr lang="en-US" altLang="ko-KR" sz="1200" b="1" dirty="0">
                <a:latin typeface="+mn-ea"/>
                <a:ea typeface="+mn-ea"/>
              </a:rPr>
              <a:t>*)a - *(</a:t>
            </a:r>
            <a:r>
              <a:rPr lang="en-US" altLang="ko-KR" sz="1200" b="1" dirty="0" err="1">
                <a:latin typeface="+mn-ea"/>
                <a:ea typeface="+mn-ea"/>
              </a:rPr>
              <a:t>int</a:t>
            </a:r>
            <a:r>
              <a:rPr lang="en-US" altLang="ko-KR" sz="1200" b="1" dirty="0">
                <a:latin typeface="+mn-ea"/>
                <a:ea typeface="+mn-ea"/>
              </a:rPr>
              <a:t>*)b );</a:t>
            </a:r>
            <a:br>
              <a:rPr lang="en-US" altLang="ko-KR" sz="1200" b="1" dirty="0">
                <a:latin typeface="+mn-ea"/>
                <a:ea typeface="+mn-ea"/>
              </a:rPr>
            </a:br>
            <a:r>
              <a:rPr lang="en-US" altLang="ko-KR" sz="1200" b="1" dirty="0">
                <a:latin typeface="+mn-ea"/>
                <a:ea typeface="+mn-ea"/>
              </a:rPr>
              <a:t>}</a:t>
            </a:r>
            <a:br>
              <a:rPr lang="en-US" altLang="ko-KR" sz="1200" b="1" dirty="0">
                <a:latin typeface="+mn-ea"/>
                <a:ea typeface="+mn-ea"/>
              </a:rPr>
            </a:br>
            <a:r>
              <a:rPr lang="en-US" altLang="ko-KR" sz="1200" b="1" dirty="0">
                <a:latin typeface="+mn-ea"/>
                <a:ea typeface="+mn-ea"/>
              </a:rPr>
              <a:t/>
            </a:r>
            <a:br>
              <a:rPr lang="en-US" altLang="ko-KR" sz="1200" b="1" dirty="0">
                <a:latin typeface="+mn-ea"/>
                <a:ea typeface="+mn-ea"/>
              </a:rPr>
            </a:br>
            <a:r>
              <a:rPr lang="en-US" altLang="ko-KR" sz="1200" b="1" dirty="0" err="1">
                <a:latin typeface="+mn-ea"/>
                <a:ea typeface="+mn-ea"/>
              </a:rPr>
              <a:t>int</a:t>
            </a:r>
            <a:r>
              <a:rPr lang="en-US" altLang="ko-KR" sz="1200" b="1" dirty="0">
                <a:latin typeface="+mn-ea"/>
                <a:ea typeface="+mn-ea"/>
              </a:rPr>
              <a:t> values[] = { 5, 20, 29, 32, 63 };</a:t>
            </a:r>
            <a:br>
              <a:rPr lang="en-US" altLang="ko-KR" sz="1200" b="1" dirty="0">
                <a:latin typeface="+mn-ea"/>
                <a:ea typeface="+mn-ea"/>
              </a:rPr>
            </a:br>
            <a:r>
              <a:rPr lang="en-US" altLang="ko-KR" sz="1200" b="1" dirty="0">
                <a:latin typeface="+mn-ea"/>
                <a:ea typeface="+mn-ea"/>
              </a:rPr>
              <a:t/>
            </a:r>
            <a:br>
              <a:rPr lang="en-US" altLang="ko-KR" sz="1200" b="1" dirty="0">
                <a:latin typeface="+mn-ea"/>
                <a:ea typeface="+mn-ea"/>
              </a:rPr>
            </a:br>
            <a:r>
              <a:rPr lang="en-US" altLang="ko-KR" sz="1200" b="1" dirty="0" err="1">
                <a:latin typeface="+mn-ea"/>
                <a:ea typeface="+mn-ea"/>
              </a:rPr>
              <a:t>int</a:t>
            </a:r>
            <a:r>
              <a:rPr lang="en-US" altLang="ko-KR" sz="1200" b="1" dirty="0">
                <a:latin typeface="+mn-ea"/>
                <a:ea typeface="+mn-ea"/>
              </a:rPr>
              <a:t> main ()</a:t>
            </a:r>
            <a:br>
              <a:rPr lang="en-US" altLang="ko-KR" sz="1200" b="1" dirty="0">
                <a:latin typeface="+mn-ea"/>
                <a:ea typeface="+mn-ea"/>
              </a:rPr>
            </a:br>
            <a:r>
              <a:rPr lang="en-US" altLang="ko-KR" sz="1200" b="1" dirty="0">
                <a:latin typeface="+mn-ea"/>
                <a:ea typeface="+mn-ea"/>
              </a:rPr>
              <a:t>{</a:t>
            </a:r>
            <a:br>
              <a:rPr lang="en-US" altLang="ko-KR" sz="1200" b="1" dirty="0">
                <a:latin typeface="+mn-ea"/>
                <a:ea typeface="+mn-ea"/>
              </a:rPr>
            </a:br>
            <a:r>
              <a:rPr lang="en-US" altLang="ko-KR" sz="1200" b="1" dirty="0">
                <a:latin typeface="+mn-ea"/>
                <a:ea typeface="+mn-ea"/>
              </a:rPr>
              <a:t>   </a:t>
            </a:r>
            <a:r>
              <a:rPr lang="en-US" altLang="ko-KR" sz="1200" b="1" dirty="0" err="1">
                <a:latin typeface="+mn-ea"/>
                <a:ea typeface="+mn-ea"/>
              </a:rPr>
              <a:t>int</a:t>
            </a:r>
            <a:r>
              <a:rPr lang="en-US" altLang="ko-KR" sz="1200" b="1" dirty="0">
                <a:latin typeface="+mn-ea"/>
                <a:ea typeface="+mn-ea"/>
              </a:rPr>
              <a:t> *item;</a:t>
            </a:r>
            <a:br>
              <a:rPr lang="en-US" altLang="ko-KR" sz="1200" b="1" dirty="0">
                <a:latin typeface="+mn-ea"/>
                <a:ea typeface="+mn-ea"/>
              </a:rPr>
            </a:br>
            <a:r>
              <a:rPr lang="en-US" altLang="ko-KR" sz="1200" b="1" dirty="0">
                <a:latin typeface="+mn-ea"/>
                <a:ea typeface="+mn-ea"/>
              </a:rPr>
              <a:t>   </a:t>
            </a:r>
            <a:r>
              <a:rPr lang="en-US" altLang="ko-KR" sz="1200" b="1" dirty="0" err="1">
                <a:latin typeface="+mn-ea"/>
                <a:ea typeface="+mn-ea"/>
              </a:rPr>
              <a:t>int</a:t>
            </a:r>
            <a:r>
              <a:rPr lang="en-US" altLang="ko-KR" sz="1200" b="1" dirty="0">
                <a:latin typeface="+mn-ea"/>
                <a:ea typeface="+mn-ea"/>
              </a:rPr>
              <a:t> key = 32;</a:t>
            </a:r>
            <a:br>
              <a:rPr lang="en-US" altLang="ko-KR" sz="1200" b="1" dirty="0">
                <a:latin typeface="+mn-ea"/>
                <a:ea typeface="+mn-ea"/>
              </a:rPr>
            </a:br>
            <a:r>
              <a:rPr lang="en-US" altLang="ko-KR" sz="1200" b="1" dirty="0">
                <a:latin typeface="+mn-ea"/>
                <a:ea typeface="+mn-ea"/>
              </a:rPr>
              <a:t/>
            </a:r>
            <a:br>
              <a:rPr lang="en-US" altLang="ko-KR" sz="1200" b="1" dirty="0">
                <a:latin typeface="+mn-ea"/>
                <a:ea typeface="+mn-ea"/>
              </a:rPr>
            </a:br>
            <a:r>
              <a:rPr lang="en-US" altLang="ko-KR" sz="1200" b="1" dirty="0">
                <a:latin typeface="+mn-ea"/>
                <a:ea typeface="+mn-ea"/>
              </a:rPr>
              <a:t>   item = (</a:t>
            </a:r>
            <a:r>
              <a:rPr lang="en-US" altLang="ko-KR" sz="1200" b="1" dirty="0" err="1">
                <a:latin typeface="+mn-ea"/>
                <a:ea typeface="+mn-ea"/>
              </a:rPr>
              <a:t>int</a:t>
            </a:r>
            <a:r>
              <a:rPr lang="en-US" altLang="ko-KR" sz="1200" b="1" dirty="0">
                <a:latin typeface="+mn-ea"/>
                <a:ea typeface="+mn-ea"/>
              </a:rPr>
              <a:t>*) </a:t>
            </a:r>
            <a:r>
              <a:rPr lang="en-US" altLang="ko-KR" sz="1200" b="1" dirty="0" err="1">
                <a:latin typeface="+mn-ea"/>
                <a:ea typeface="+mn-ea"/>
              </a:rPr>
              <a:t>bsearch</a:t>
            </a:r>
            <a:r>
              <a:rPr lang="en-US" altLang="ko-KR" sz="1200" b="1" dirty="0">
                <a:latin typeface="+mn-ea"/>
                <a:ea typeface="+mn-ea"/>
              </a:rPr>
              <a:t> (&amp;key, values, 5, </a:t>
            </a:r>
            <a:r>
              <a:rPr lang="en-US" altLang="ko-KR" sz="1200" b="1" dirty="0" err="1">
                <a:latin typeface="+mn-ea"/>
                <a:ea typeface="+mn-ea"/>
              </a:rPr>
              <a:t>sizeof</a:t>
            </a:r>
            <a:r>
              <a:rPr lang="en-US" altLang="ko-KR" sz="1200" b="1" dirty="0">
                <a:latin typeface="+mn-ea"/>
                <a:ea typeface="+mn-ea"/>
              </a:rPr>
              <a:t> (</a:t>
            </a:r>
            <a:r>
              <a:rPr lang="en-US" altLang="ko-KR" sz="1200" b="1" dirty="0" err="1">
                <a:latin typeface="+mn-ea"/>
                <a:ea typeface="+mn-ea"/>
              </a:rPr>
              <a:t>int</a:t>
            </a:r>
            <a:r>
              <a:rPr lang="en-US" altLang="ko-KR" sz="1200" b="1" dirty="0">
                <a:latin typeface="+mn-ea"/>
                <a:ea typeface="+mn-ea"/>
              </a:rPr>
              <a:t>), </a:t>
            </a:r>
            <a:r>
              <a:rPr lang="en-US" altLang="ko-KR" sz="1200" b="1" dirty="0" err="1">
                <a:latin typeface="+mn-ea"/>
                <a:ea typeface="+mn-ea"/>
              </a:rPr>
              <a:t>cmpfunc</a:t>
            </a:r>
            <a:r>
              <a:rPr lang="en-US" altLang="ko-KR" sz="1200" b="1" dirty="0">
                <a:latin typeface="+mn-ea"/>
                <a:ea typeface="+mn-ea"/>
              </a:rPr>
              <a:t>);</a:t>
            </a:r>
            <a:br>
              <a:rPr lang="en-US" altLang="ko-KR" sz="1200" b="1" dirty="0">
                <a:latin typeface="+mn-ea"/>
                <a:ea typeface="+mn-ea"/>
              </a:rPr>
            </a:br>
            <a:r>
              <a:rPr lang="en-US" altLang="ko-KR" sz="1200" b="1" dirty="0">
                <a:latin typeface="+mn-ea"/>
                <a:ea typeface="+mn-ea"/>
              </a:rPr>
              <a:t>   if( item != NULL </a:t>
            </a:r>
            <a:r>
              <a:rPr lang="en-US" altLang="ko-KR" sz="1200" b="1" dirty="0" smtClean="0">
                <a:latin typeface="+mn-ea"/>
                <a:ea typeface="+mn-ea"/>
              </a:rPr>
              <a:t>) {</a:t>
            </a:r>
            <a:r>
              <a:rPr lang="en-US" altLang="ko-KR" sz="1200" b="1" dirty="0">
                <a:latin typeface="+mn-ea"/>
                <a:ea typeface="+mn-ea"/>
              </a:rPr>
              <a:t/>
            </a:r>
            <a:br>
              <a:rPr lang="en-US" altLang="ko-KR" sz="1200" b="1" dirty="0">
                <a:latin typeface="+mn-ea"/>
                <a:ea typeface="+mn-ea"/>
              </a:rPr>
            </a:br>
            <a:r>
              <a:rPr lang="en-US" altLang="ko-KR" sz="1200" b="1" dirty="0">
                <a:latin typeface="+mn-ea"/>
                <a:ea typeface="+mn-ea"/>
              </a:rPr>
              <a:t>      </a:t>
            </a:r>
            <a:r>
              <a:rPr lang="en-US" altLang="ko-KR" sz="1200" b="1" dirty="0" err="1">
                <a:latin typeface="+mn-ea"/>
                <a:ea typeface="+mn-ea"/>
              </a:rPr>
              <a:t>printf</a:t>
            </a:r>
            <a:r>
              <a:rPr lang="en-US" altLang="ko-KR" sz="1200" b="1" dirty="0">
                <a:latin typeface="+mn-ea"/>
                <a:ea typeface="+mn-ea"/>
              </a:rPr>
              <a:t>("Found item = %d\n", *item);</a:t>
            </a:r>
            <a:br>
              <a:rPr lang="en-US" altLang="ko-KR" sz="1200" b="1" dirty="0">
                <a:latin typeface="+mn-ea"/>
                <a:ea typeface="+mn-ea"/>
              </a:rPr>
            </a:br>
            <a:r>
              <a:rPr lang="en-US" altLang="ko-KR" sz="1200" b="1" dirty="0">
                <a:latin typeface="+mn-ea"/>
                <a:ea typeface="+mn-ea"/>
              </a:rPr>
              <a:t>   </a:t>
            </a:r>
            <a:r>
              <a:rPr lang="en-US" altLang="ko-KR" sz="1200" b="1" dirty="0" smtClean="0">
                <a:latin typeface="+mn-ea"/>
                <a:ea typeface="+mn-ea"/>
              </a:rPr>
              <a:t>}</a:t>
            </a:r>
          </a:p>
          <a:p>
            <a:r>
              <a:rPr lang="en-US" altLang="ko-KR" sz="1200" b="1" dirty="0">
                <a:latin typeface="+mn-ea"/>
                <a:ea typeface="+mn-ea"/>
              </a:rPr>
              <a:t>   </a:t>
            </a:r>
            <a:r>
              <a:rPr lang="en-US" altLang="ko-KR" sz="1200" b="1" dirty="0" smtClean="0">
                <a:latin typeface="+mn-ea"/>
                <a:ea typeface="+mn-ea"/>
              </a:rPr>
              <a:t>else {</a:t>
            </a:r>
            <a:r>
              <a:rPr lang="en-US" altLang="ko-KR" sz="1200" b="1" dirty="0">
                <a:latin typeface="+mn-ea"/>
                <a:ea typeface="+mn-ea"/>
              </a:rPr>
              <a:t/>
            </a:r>
            <a:br>
              <a:rPr lang="en-US" altLang="ko-KR" sz="1200" b="1" dirty="0">
                <a:latin typeface="+mn-ea"/>
                <a:ea typeface="+mn-ea"/>
              </a:rPr>
            </a:br>
            <a:r>
              <a:rPr lang="en-US" altLang="ko-KR" sz="1200" b="1" dirty="0">
                <a:latin typeface="+mn-ea"/>
                <a:ea typeface="+mn-ea"/>
              </a:rPr>
              <a:t>      </a:t>
            </a:r>
            <a:r>
              <a:rPr lang="en-US" altLang="ko-KR" sz="1200" b="1" dirty="0" err="1">
                <a:latin typeface="+mn-ea"/>
                <a:ea typeface="+mn-ea"/>
              </a:rPr>
              <a:t>printf</a:t>
            </a:r>
            <a:r>
              <a:rPr lang="en-US" altLang="ko-KR" sz="1200" b="1" dirty="0">
                <a:latin typeface="+mn-ea"/>
                <a:ea typeface="+mn-ea"/>
              </a:rPr>
              <a:t>("Item = %d could not be found\n", *item);</a:t>
            </a:r>
            <a:br>
              <a:rPr lang="en-US" altLang="ko-KR" sz="1200" b="1" dirty="0">
                <a:latin typeface="+mn-ea"/>
                <a:ea typeface="+mn-ea"/>
              </a:rPr>
            </a:br>
            <a:r>
              <a:rPr lang="en-US" altLang="ko-KR" sz="1200" b="1" dirty="0">
                <a:latin typeface="+mn-ea"/>
                <a:ea typeface="+mn-ea"/>
              </a:rPr>
              <a:t>   }</a:t>
            </a:r>
            <a:br>
              <a:rPr lang="en-US" altLang="ko-KR" sz="1200" b="1" dirty="0">
                <a:latin typeface="+mn-ea"/>
                <a:ea typeface="+mn-ea"/>
              </a:rPr>
            </a:br>
            <a:r>
              <a:rPr lang="en-US" altLang="ko-KR" sz="1200" b="1" dirty="0">
                <a:latin typeface="+mn-ea"/>
                <a:ea typeface="+mn-ea"/>
              </a:rPr>
              <a:t>  </a:t>
            </a:r>
            <a:br>
              <a:rPr lang="en-US" altLang="ko-KR" sz="1200" b="1" dirty="0">
                <a:latin typeface="+mn-ea"/>
                <a:ea typeface="+mn-ea"/>
              </a:rPr>
            </a:br>
            <a:r>
              <a:rPr lang="en-US" altLang="ko-KR" sz="1200" b="1" dirty="0">
                <a:latin typeface="+mn-ea"/>
                <a:ea typeface="+mn-ea"/>
              </a:rPr>
              <a:t>   return(0);</a:t>
            </a:r>
            <a:br>
              <a:rPr lang="en-US" altLang="ko-KR" sz="1200" b="1" dirty="0">
                <a:latin typeface="+mn-ea"/>
                <a:ea typeface="+mn-ea"/>
              </a:rPr>
            </a:br>
            <a:r>
              <a:rPr lang="en-US" altLang="ko-KR" sz="1200" b="1" dirty="0">
                <a:latin typeface="+mn-ea"/>
                <a:ea typeface="+mn-ea"/>
              </a:rPr>
              <a:t>}</a:t>
            </a:r>
          </a:p>
          <a:p>
            <a:r>
              <a:rPr lang="en-US" altLang="ko-KR" sz="1200" b="1" dirty="0">
                <a:latin typeface="+mn-ea"/>
                <a:ea typeface="+mn-ea"/>
              </a:rPr>
              <a:t/>
            </a:r>
            <a:br>
              <a:rPr lang="en-US" altLang="ko-KR" sz="1200" b="1" dirty="0">
                <a:latin typeface="+mn-ea"/>
                <a:ea typeface="+mn-ea"/>
              </a:rPr>
            </a:br>
            <a:endParaRPr lang="en-US" altLang="ko-KR" sz="1200" b="1" dirty="0">
              <a:latin typeface="+mn-ea"/>
              <a:ea typeface="+mn-ea"/>
            </a:endParaRPr>
          </a:p>
          <a:p>
            <a:endParaRPr lang="en-US" altLang="ko-KR" sz="1200" b="1" dirty="0">
              <a:latin typeface="+mn-ea"/>
              <a:ea typeface="+mn-ea"/>
            </a:endParaRPr>
          </a:p>
          <a:p>
            <a:endParaRPr lang="en-US" altLang="ko-KR" sz="1200" b="1" dirty="0">
              <a:latin typeface="+mn-ea"/>
              <a:ea typeface="+mn-ea"/>
            </a:endParaRPr>
          </a:p>
        </p:txBody>
      </p:sp>
    </p:spTree>
    <p:extLst>
      <p:ext uri="{BB962C8B-B14F-4D97-AF65-F5344CB8AC3E}">
        <p14:creationId xmlns:p14="http://schemas.microsoft.com/office/powerpoint/2010/main" val="35345103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내용 개체 틀 1"/>
          <p:cNvSpPr>
            <a:spLocks noGrp="1"/>
          </p:cNvSpPr>
          <p:nvPr>
            <p:ph sz="quarter" idx="10"/>
          </p:nvPr>
        </p:nvSpPr>
        <p:spPr>
          <a:xfrm>
            <a:off x="228600" y="931863"/>
            <a:ext cx="8686800" cy="5715000"/>
          </a:xfrm>
        </p:spPr>
        <p:txBody>
          <a:bodyPr/>
          <a:lstStyle/>
          <a:p>
            <a:r>
              <a:rPr lang="ko-KR" altLang="en-US" dirty="0" smtClean="0"/>
              <a:t>검색</a:t>
            </a:r>
            <a:r>
              <a:rPr lang="en-US" altLang="ko-KR" dirty="0" smtClean="0"/>
              <a:t>(search)</a:t>
            </a:r>
          </a:p>
          <a:p>
            <a:pPr lvl="1" eaLnBrk="1" hangingPunct="1"/>
            <a:r>
              <a:rPr lang="ko-KR" altLang="en-US" dirty="0" smtClean="0"/>
              <a:t>컴퓨터에 저장한 자료 중에서 원하는 항목을 찾는 작업</a:t>
            </a:r>
          </a:p>
          <a:p>
            <a:pPr lvl="2" eaLnBrk="1" hangingPunct="1">
              <a:lnSpc>
                <a:spcPct val="110000"/>
              </a:lnSpc>
            </a:pPr>
            <a:r>
              <a:rPr lang="ko-KR" altLang="en-US" dirty="0" smtClean="0"/>
              <a:t>검색 성공 </a:t>
            </a:r>
            <a:r>
              <a:rPr lang="en-US" altLang="ko-KR" dirty="0" smtClean="0"/>
              <a:t>- </a:t>
            </a:r>
            <a:r>
              <a:rPr lang="ko-KR" altLang="en-US" dirty="0" smtClean="0"/>
              <a:t>원하는 항목을 찾은 경우</a:t>
            </a:r>
          </a:p>
          <a:p>
            <a:pPr lvl="2" eaLnBrk="1" hangingPunct="1">
              <a:lnSpc>
                <a:spcPct val="110000"/>
              </a:lnSpc>
            </a:pPr>
            <a:r>
              <a:rPr lang="ko-KR" altLang="en-US" dirty="0" smtClean="0"/>
              <a:t>검색 실패 </a:t>
            </a:r>
            <a:r>
              <a:rPr lang="en-US" altLang="ko-KR" dirty="0" smtClean="0">
                <a:latin typeface="Times New Roman" pitchFamily="18" charset="0"/>
              </a:rPr>
              <a:t>–</a:t>
            </a:r>
            <a:r>
              <a:rPr lang="en-US" altLang="ko-KR" dirty="0" smtClean="0"/>
              <a:t> </a:t>
            </a:r>
            <a:r>
              <a:rPr lang="ko-KR" altLang="en-US" dirty="0" smtClean="0"/>
              <a:t>원하는 항목을 찾지 못한 경우</a:t>
            </a:r>
          </a:p>
          <a:p>
            <a:pPr lvl="1" eaLnBrk="1" hangingPunct="1"/>
            <a:r>
              <a:rPr lang="ko-KR" altLang="en-US" dirty="0" smtClean="0"/>
              <a:t>탐색 키를 가진 항목을 찾는 것</a:t>
            </a:r>
          </a:p>
          <a:p>
            <a:pPr lvl="2" eaLnBrk="1" hangingPunct="1">
              <a:lnSpc>
                <a:spcPct val="110000"/>
              </a:lnSpc>
            </a:pPr>
            <a:r>
              <a:rPr lang="ko-KR" altLang="en-US" dirty="0" smtClean="0"/>
              <a:t>탐색 키</a:t>
            </a:r>
            <a:r>
              <a:rPr lang="en-US" altLang="ko-KR" dirty="0" smtClean="0"/>
              <a:t>(search key) - </a:t>
            </a:r>
            <a:r>
              <a:rPr lang="ko-KR" altLang="en-US" dirty="0" smtClean="0"/>
              <a:t>자료를 구별하여 인식할 수 있는 키</a:t>
            </a:r>
          </a:p>
          <a:p>
            <a:pPr lvl="1" eaLnBrk="1" hangingPunct="1"/>
            <a:r>
              <a:rPr lang="ko-KR" altLang="en-US" dirty="0" smtClean="0"/>
              <a:t>삽입</a:t>
            </a:r>
            <a:r>
              <a:rPr lang="en-US" altLang="ko-KR" dirty="0" smtClean="0"/>
              <a:t>/</a:t>
            </a:r>
            <a:r>
              <a:rPr lang="ko-KR" altLang="en-US" dirty="0" smtClean="0"/>
              <a:t>삭제 작업에서의 검색</a:t>
            </a:r>
          </a:p>
          <a:p>
            <a:pPr lvl="2" eaLnBrk="1" hangingPunct="1">
              <a:lnSpc>
                <a:spcPct val="110000"/>
              </a:lnSpc>
            </a:pPr>
            <a:r>
              <a:rPr lang="ko-KR" altLang="en-US" dirty="0" smtClean="0"/>
              <a:t>원소를 삽입하거나 삭제할 위치를 찾기 위해서 검색 연산 수행</a:t>
            </a:r>
            <a:endParaRPr lang="en-US" altLang="ko-KR" dirty="0" smtClean="0"/>
          </a:p>
          <a:p>
            <a:pPr lvl="1" eaLnBrk="1" hangingPunct="1"/>
            <a:r>
              <a:rPr lang="ko-KR" altLang="en-US" dirty="0" smtClean="0"/>
              <a:t>단일 자료의 검색</a:t>
            </a:r>
            <a:endParaRPr lang="en-US" altLang="ko-KR" dirty="0" smtClean="0"/>
          </a:p>
          <a:p>
            <a:pPr lvl="2" eaLnBrk="1" hangingPunct="1"/>
            <a:r>
              <a:rPr lang="ko-KR" altLang="en-US" dirty="0" smtClean="0"/>
              <a:t>단일 자료를 제한된 배열 내에서 검색하는 방법을 다룬다</a:t>
            </a:r>
            <a:r>
              <a:rPr lang="en-US" altLang="ko-KR" dirty="0" smtClean="0"/>
              <a:t>.</a:t>
            </a:r>
            <a:endParaRPr lang="ko-KR" altLang="en-US" dirty="0" smtClean="0"/>
          </a:p>
          <a:p>
            <a:pPr lvl="1"/>
            <a:endParaRPr lang="ko-KR" altLang="en-US" dirty="0" smtClean="0"/>
          </a:p>
        </p:txBody>
      </p:sp>
      <p:sp>
        <p:nvSpPr>
          <p:cNvPr id="7171" name="제목 2"/>
          <p:cNvSpPr>
            <a:spLocks noGrp="1"/>
          </p:cNvSpPr>
          <p:nvPr>
            <p:ph type="title"/>
          </p:nvPr>
        </p:nvSpPr>
        <p:spPr/>
        <p:txBody>
          <a:bodyPr/>
          <a:lstStyle/>
          <a:p>
            <a:r>
              <a:rPr lang="en-US" altLang="ko-KR" smtClean="0"/>
              <a:t>1. </a:t>
            </a:r>
            <a:r>
              <a:rPr lang="ko-KR" altLang="en-US" smtClean="0"/>
              <a:t>검색</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제목 2"/>
          <p:cNvSpPr>
            <a:spLocks noGrp="1"/>
          </p:cNvSpPr>
          <p:nvPr>
            <p:ph type="title"/>
          </p:nvPr>
        </p:nvSpPr>
        <p:spPr/>
        <p:txBody>
          <a:bodyPr/>
          <a:lstStyle/>
          <a:p>
            <a:r>
              <a:rPr lang="en-US" altLang="ko-KR" dirty="0" smtClean="0"/>
              <a:t>3. </a:t>
            </a:r>
            <a:r>
              <a:rPr lang="ko-KR" altLang="en-US" dirty="0" smtClean="0"/>
              <a:t>이진검색 </a:t>
            </a:r>
            <a:r>
              <a:rPr lang="en-US" altLang="ko-KR" dirty="0" smtClean="0"/>
              <a:t>– </a:t>
            </a:r>
            <a:r>
              <a:rPr lang="ko-KR" altLang="en-US" dirty="0" smtClean="0"/>
              <a:t>표준 라이브러리 이용</a:t>
            </a:r>
            <a:r>
              <a:rPr lang="en-US" altLang="ko-KR" dirty="0" smtClean="0"/>
              <a:t>2</a:t>
            </a:r>
            <a:endParaRPr lang="ko-KR" altLang="en-US" dirty="0" smtClean="0"/>
          </a:p>
        </p:txBody>
      </p:sp>
      <p:sp>
        <p:nvSpPr>
          <p:cNvPr id="5" name="TextBox 4"/>
          <p:cNvSpPr txBox="1"/>
          <p:nvPr/>
        </p:nvSpPr>
        <p:spPr>
          <a:xfrm>
            <a:off x="364704" y="980728"/>
            <a:ext cx="7879704" cy="6001643"/>
          </a:xfrm>
          <a:prstGeom prst="rect">
            <a:avLst/>
          </a:prstGeom>
          <a:noFill/>
        </p:spPr>
        <p:txBody>
          <a:bodyPr wrap="square" rtlCol="0">
            <a:spAutoFit/>
          </a:bodyPr>
          <a:lstStyle/>
          <a:p>
            <a:r>
              <a:rPr lang="en-US" altLang="ko-KR" sz="1200" b="1" dirty="0">
                <a:latin typeface="+mn-ea"/>
                <a:ea typeface="+mn-ea"/>
              </a:rPr>
              <a:t>#include &lt;</a:t>
            </a:r>
            <a:r>
              <a:rPr lang="en-US" altLang="ko-KR" sz="1200" b="1" dirty="0" err="1">
                <a:latin typeface="+mn-ea"/>
                <a:ea typeface="+mn-ea"/>
              </a:rPr>
              <a:t>stdio.h</a:t>
            </a:r>
            <a:r>
              <a:rPr lang="en-US" altLang="ko-KR" sz="1200" b="1" dirty="0">
                <a:latin typeface="+mn-ea"/>
                <a:ea typeface="+mn-ea"/>
              </a:rPr>
              <a:t>&gt;</a:t>
            </a:r>
          </a:p>
          <a:p>
            <a:endParaRPr lang="en-US" altLang="ko-KR" sz="1200" b="1" dirty="0">
              <a:latin typeface="+mn-ea"/>
              <a:ea typeface="+mn-ea"/>
            </a:endParaRPr>
          </a:p>
          <a:p>
            <a:r>
              <a:rPr lang="en-US" altLang="ko-KR" sz="1200" b="1" dirty="0" err="1">
                <a:latin typeface="+mn-ea"/>
                <a:ea typeface="+mn-ea"/>
              </a:rPr>
              <a:t>int</a:t>
            </a:r>
            <a:r>
              <a:rPr lang="en-US" altLang="ko-KR" sz="1200" b="1" dirty="0">
                <a:latin typeface="+mn-ea"/>
                <a:ea typeface="+mn-ea"/>
              </a:rPr>
              <a:t> compare( </a:t>
            </a:r>
            <a:r>
              <a:rPr lang="en-US" altLang="ko-KR" sz="1200" b="1" dirty="0" err="1">
                <a:latin typeface="+mn-ea"/>
                <a:ea typeface="+mn-ea"/>
              </a:rPr>
              <a:t>const</a:t>
            </a:r>
            <a:r>
              <a:rPr lang="en-US" altLang="ko-KR" sz="1200" b="1" dirty="0">
                <a:latin typeface="+mn-ea"/>
                <a:ea typeface="+mn-ea"/>
              </a:rPr>
              <a:t> void *cmp1, </a:t>
            </a:r>
            <a:r>
              <a:rPr lang="en-US" altLang="ko-KR" sz="1200" b="1" dirty="0" err="1">
                <a:latin typeface="+mn-ea"/>
                <a:ea typeface="+mn-ea"/>
              </a:rPr>
              <a:t>const</a:t>
            </a:r>
            <a:r>
              <a:rPr lang="en-US" altLang="ko-KR" sz="1200" b="1" dirty="0">
                <a:latin typeface="+mn-ea"/>
                <a:ea typeface="+mn-ea"/>
              </a:rPr>
              <a:t> void *cmp2)</a:t>
            </a:r>
          </a:p>
          <a:p>
            <a:r>
              <a:rPr lang="en-US" altLang="ko-KR" sz="1200" b="1" dirty="0">
                <a:latin typeface="+mn-ea"/>
                <a:ea typeface="+mn-ea"/>
              </a:rPr>
              <a:t>{</a:t>
            </a:r>
          </a:p>
          <a:p>
            <a:r>
              <a:rPr lang="en-US" altLang="ko-KR" sz="1200" b="1" dirty="0">
                <a:latin typeface="+mn-ea"/>
                <a:ea typeface="+mn-ea"/>
              </a:rPr>
              <a:t>   return </a:t>
            </a:r>
            <a:r>
              <a:rPr lang="en-US" altLang="ko-KR" sz="1200" b="1" dirty="0" err="1">
                <a:latin typeface="+mn-ea"/>
                <a:ea typeface="+mn-ea"/>
              </a:rPr>
              <a:t>strcmp</a:t>
            </a:r>
            <a:r>
              <a:rPr lang="en-US" altLang="ko-KR" sz="1200" b="1" dirty="0">
                <a:latin typeface="+mn-ea"/>
                <a:ea typeface="+mn-ea"/>
              </a:rPr>
              <a:t>( (char *)cmp1, (char *)cmp2);</a:t>
            </a:r>
          </a:p>
          <a:p>
            <a:r>
              <a:rPr lang="en-US" altLang="ko-KR" sz="1200" b="1" dirty="0">
                <a:latin typeface="+mn-ea"/>
                <a:ea typeface="+mn-ea"/>
              </a:rPr>
              <a:t>}</a:t>
            </a:r>
          </a:p>
          <a:p>
            <a:endParaRPr lang="en-US" altLang="ko-KR" sz="1200" b="1" dirty="0">
              <a:latin typeface="+mn-ea"/>
              <a:ea typeface="+mn-ea"/>
            </a:endParaRPr>
          </a:p>
          <a:p>
            <a:r>
              <a:rPr lang="en-US" altLang="ko-KR" sz="1200" b="1" dirty="0">
                <a:latin typeface="+mn-ea"/>
                <a:ea typeface="+mn-ea"/>
              </a:rPr>
              <a:t>#define  SIZE_TABLE     10</a:t>
            </a:r>
          </a:p>
          <a:p>
            <a:r>
              <a:rPr lang="en-US" altLang="ko-KR" sz="1200" b="1" dirty="0">
                <a:latin typeface="+mn-ea"/>
                <a:ea typeface="+mn-ea"/>
              </a:rPr>
              <a:t>#define  SIZE_ITEM      20</a:t>
            </a:r>
          </a:p>
          <a:p>
            <a:endParaRPr lang="en-US" altLang="ko-KR" sz="1200" b="1" dirty="0">
              <a:latin typeface="+mn-ea"/>
              <a:ea typeface="+mn-ea"/>
            </a:endParaRPr>
          </a:p>
          <a:p>
            <a:r>
              <a:rPr lang="en-US" altLang="ko-KR" sz="1200" b="1" dirty="0" err="1">
                <a:latin typeface="+mn-ea"/>
                <a:ea typeface="+mn-ea"/>
              </a:rPr>
              <a:t>int</a:t>
            </a:r>
            <a:r>
              <a:rPr lang="en-US" altLang="ko-KR" sz="1200" b="1" dirty="0">
                <a:latin typeface="+mn-ea"/>
                <a:ea typeface="+mn-ea"/>
              </a:rPr>
              <a:t> main( void)</a:t>
            </a:r>
          </a:p>
          <a:p>
            <a:r>
              <a:rPr lang="en-US" altLang="ko-KR" sz="1200" b="1" dirty="0">
                <a:latin typeface="+mn-ea"/>
                <a:ea typeface="+mn-ea"/>
              </a:rPr>
              <a:t>{</a:t>
            </a:r>
          </a:p>
          <a:p>
            <a:r>
              <a:rPr lang="en-US" altLang="ko-KR" sz="1200" b="1" dirty="0">
                <a:latin typeface="+mn-ea"/>
                <a:ea typeface="+mn-ea"/>
              </a:rPr>
              <a:t>   char  table[SIZE_TABLE][SIZE_ITEM]  = { "com", "embedded", "</a:t>
            </a:r>
            <a:r>
              <a:rPr lang="en-US" altLang="ko-KR" sz="1200" b="1" dirty="0" err="1">
                <a:latin typeface="+mn-ea"/>
                <a:ea typeface="+mn-ea"/>
              </a:rPr>
              <a:t>falinux</a:t>
            </a:r>
            <a:r>
              <a:rPr lang="en-US" altLang="ko-KR" sz="1200" b="1" dirty="0">
                <a:latin typeface="+mn-ea"/>
                <a:ea typeface="+mn-ea"/>
              </a:rPr>
              <a:t>", "forum", "</a:t>
            </a:r>
            <a:r>
              <a:rPr lang="en-US" altLang="ko-KR" sz="1200" b="1" dirty="0" err="1">
                <a:latin typeface="+mn-ea"/>
                <a:ea typeface="+mn-ea"/>
              </a:rPr>
              <a:t>jwmx</a:t>
            </a:r>
            <a:r>
              <a:rPr lang="en-US" altLang="ko-KR" sz="1200" b="1" dirty="0">
                <a:latin typeface="+mn-ea"/>
                <a:ea typeface="+mn-ea"/>
              </a:rPr>
              <a:t>", "</a:t>
            </a:r>
            <a:r>
              <a:rPr lang="en-US" altLang="ko-KR" sz="1200" b="1" dirty="0" err="1">
                <a:latin typeface="+mn-ea"/>
                <a:ea typeface="+mn-ea"/>
              </a:rPr>
              <a:t>linux</a:t>
            </a:r>
            <a:r>
              <a:rPr lang="en-US" altLang="ko-KR" sz="1200" b="1" dirty="0">
                <a:latin typeface="+mn-ea"/>
                <a:ea typeface="+mn-ea"/>
              </a:rPr>
              <a:t>"};</a:t>
            </a:r>
          </a:p>
          <a:p>
            <a:r>
              <a:rPr lang="en-US" altLang="ko-KR" sz="1200" b="1" dirty="0">
                <a:latin typeface="+mn-ea"/>
                <a:ea typeface="+mn-ea"/>
              </a:rPr>
              <a:t>   char *</a:t>
            </a:r>
            <a:r>
              <a:rPr lang="en-US" altLang="ko-KR" sz="1200" b="1" dirty="0" err="1">
                <a:latin typeface="+mn-ea"/>
                <a:ea typeface="+mn-ea"/>
              </a:rPr>
              <a:t>ptr</a:t>
            </a:r>
            <a:r>
              <a:rPr lang="en-US" altLang="ko-KR" sz="1200" b="1" dirty="0">
                <a:latin typeface="+mn-ea"/>
                <a:ea typeface="+mn-ea"/>
              </a:rPr>
              <a:t>;</a:t>
            </a:r>
          </a:p>
          <a:p>
            <a:endParaRPr lang="en-US" altLang="ko-KR" sz="1200" b="1" dirty="0">
              <a:latin typeface="+mn-ea"/>
              <a:ea typeface="+mn-ea"/>
            </a:endParaRPr>
          </a:p>
          <a:p>
            <a:r>
              <a:rPr lang="en-US" altLang="ko-KR" sz="1200" b="1" dirty="0">
                <a:latin typeface="+mn-ea"/>
                <a:ea typeface="+mn-ea"/>
              </a:rPr>
              <a:t>   </a:t>
            </a:r>
            <a:r>
              <a:rPr lang="en-US" altLang="ko-KR" sz="1200" b="1" dirty="0" err="1">
                <a:latin typeface="+mn-ea"/>
                <a:ea typeface="+mn-ea"/>
              </a:rPr>
              <a:t>ptr</a:t>
            </a:r>
            <a:r>
              <a:rPr lang="en-US" altLang="ko-KR" sz="1200" b="1" dirty="0">
                <a:latin typeface="+mn-ea"/>
                <a:ea typeface="+mn-ea"/>
              </a:rPr>
              <a:t>   = (char *)</a:t>
            </a:r>
            <a:r>
              <a:rPr lang="en-US" altLang="ko-KR" sz="1200" b="1" dirty="0" err="1">
                <a:latin typeface="+mn-ea"/>
                <a:ea typeface="+mn-ea"/>
              </a:rPr>
              <a:t>bsearch</a:t>
            </a:r>
            <a:r>
              <a:rPr lang="en-US" altLang="ko-KR" sz="1200" b="1" dirty="0">
                <a:latin typeface="+mn-ea"/>
                <a:ea typeface="+mn-ea"/>
              </a:rPr>
              <a:t>( "forum", table, SIZE_TABLE, SIZE_ITEM, compare);</a:t>
            </a:r>
          </a:p>
          <a:p>
            <a:r>
              <a:rPr lang="en-US" altLang="ko-KR" sz="1200" b="1" dirty="0">
                <a:latin typeface="+mn-ea"/>
                <a:ea typeface="+mn-ea"/>
              </a:rPr>
              <a:t>   </a:t>
            </a:r>
            <a:r>
              <a:rPr lang="en-US" altLang="ko-KR" sz="1200" b="1" dirty="0" err="1">
                <a:latin typeface="+mn-ea"/>
                <a:ea typeface="+mn-ea"/>
              </a:rPr>
              <a:t>printf</a:t>
            </a:r>
            <a:r>
              <a:rPr lang="en-US" altLang="ko-KR" sz="1200" b="1" dirty="0">
                <a:latin typeface="+mn-ea"/>
                <a:ea typeface="+mn-ea"/>
              </a:rPr>
              <a:t>( "</a:t>
            </a:r>
            <a:r>
              <a:rPr lang="ko-KR" altLang="en-US" sz="1200" b="1" dirty="0">
                <a:latin typeface="+mn-ea"/>
                <a:ea typeface="+mn-ea"/>
              </a:rPr>
              <a:t>찾아진 문자열</a:t>
            </a:r>
            <a:r>
              <a:rPr lang="en-US" altLang="ko-KR" sz="1200" b="1" dirty="0">
                <a:latin typeface="+mn-ea"/>
                <a:ea typeface="+mn-ea"/>
              </a:rPr>
              <a:t>= %s\n", </a:t>
            </a:r>
            <a:r>
              <a:rPr lang="en-US" altLang="ko-KR" sz="1200" b="1" dirty="0" err="1">
                <a:latin typeface="+mn-ea"/>
                <a:ea typeface="+mn-ea"/>
              </a:rPr>
              <a:t>ptr</a:t>
            </a:r>
            <a:r>
              <a:rPr lang="en-US" altLang="ko-KR" sz="1200" b="1" dirty="0">
                <a:latin typeface="+mn-ea"/>
                <a:ea typeface="+mn-ea"/>
              </a:rPr>
              <a:t>);</a:t>
            </a:r>
          </a:p>
          <a:p>
            <a:endParaRPr lang="en-US" altLang="ko-KR" sz="1200" b="1" dirty="0">
              <a:latin typeface="+mn-ea"/>
              <a:ea typeface="+mn-ea"/>
            </a:endParaRPr>
          </a:p>
          <a:p>
            <a:r>
              <a:rPr lang="en-US" altLang="ko-KR" sz="1200" b="1" dirty="0">
                <a:latin typeface="+mn-ea"/>
                <a:ea typeface="+mn-ea"/>
              </a:rPr>
              <a:t>   </a:t>
            </a:r>
            <a:r>
              <a:rPr lang="en-US" altLang="ko-KR" sz="1200" b="1" dirty="0" err="1">
                <a:latin typeface="+mn-ea"/>
                <a:ea typeface="+mn-ea"/>
              </a:rPr>
              <a:t>ptr</a:t>
            </a:r>
            <a:r>
              <a:rPr lang="en-US" altLang="ko-KR" sz="1200" b="1" dirty="0">
                <a:latin typeface="+mn-ea"/>
                <a:ea typeface="+mn-ea"/>
              </a:rPr>
              <a:t>   = (char *)</a:t>
            </a:r>
            <a:r>
              <a:rPr lang="en-US" altLang="ko-KR" sz="1200" b="1" dirty="0" err="1">
                <a:latin typeface="+mn-ea"/>
                <a:ea typeface="+mn-ea"/>
              </a:rPr>
              <a:t>bsearch</a:t>
            </a:r>
            <a:r>
              <a:rPr lang="en-US" altLang="ko-KR" sz="1200" b="1" dirty="0">
                <a:latin typeface="+mn-ea"/>
                <a:ea typeface="+mn-ea"/>
              </a:rPr>
              <a:t>( "embedded", table, SIZE_TABLE, SIZE_ITEM, compare);</a:t>
            </a:r>
          </a:p>
          <a:p>
            <a:r>
              <a:rPr lang="en-US" altLang="ko-KR" sz="1200" b="1" dirty="0">
                <a:latin typeface="+mn-ea"/>
                <a:ea typeface="+mn-ea"/>
              </a:rPr>
              <a:t>   </a:t>
            </a:r>
            <a:r>
              <a:rPr lang="en-US" altLang="ko-KR" sz="1200" b="1" dirty="0" err="1">
                <a:latin typeface="+mn-ea"/>
                <a:ea typeface="+mn-ea"/>
              </a:rPr>
              <a:t>printf</a:t>
            </a:r>
            <a:r>
              <a:rPr lang="en-US" altLang="ko-KR" sz="1200" b="1" dirty="0">
                <a:latin typeface="+mn-ea"/>
                <a:ea typeface="+mn-ea"/>
              </a:rPr>
              <a:t>( "</a:t>
            </a:r>
            <a:r>
              <a:rPr lang="ko-KR" altLang="en-US" sz="1200" b="1" dirty="0">
                <a:latin typeface="+mn-ea"/>
                <a:ea typeface="+mn-ea"/>
              </a:rPr>
              <a:t>찾아진 문자열</a:t>
            </a:r>
            <a:r>
              <a:rPr lang="en-US" altLang="ko-KR" sz="1200" b="1" dirty="0">
                <a:latin typeface="+mn-ea"/>
                <a:ea typeface="+mn-ea"/>
              </a:rPr>
              <a:t>= %s\n", </a:t>
            </a:r>
            <a:r>
              <a:rPr lang="en-US" altLang="ko-KR" sz="1200" b="1" dirty="0" err="1">
                <a:latin typeface="+mn-ea"/>
                <a:ea typeface="+mn-ea"/>
              </a:rPr>
              <a:t>ptr</a:t>
            </a:r>
            <a:r>
              <a:rPr lang="en-US" altLang="ko-KR" sz="1200" b="1" dirty="0">
                <a:latin typeface="+mn-ea"/>
                <a:ea typeface="+mn-ea"/>
              </a:rPr>
              <a:t>);</a:t>
            </a:r>
          </a:p>
          <a:p>
            <a:endParaRPr lang="en-US" altLang="ko-KR" sz="1200" b="1" dirty="0">
              <a:latin typeface="+mn-ea"/>
              <a:ea typeface="+mn-ea"/>
            </a:endParaRPr>
          </a:p>
          <a:p>
            <a:r>
              <a:rPr lang="en-US" altLang="ko-KR" sz="1200" b="1" dirty="0">
                <a:latin typeface="+mn-ea"/>
                <a:ea typeface="+mn-ea"/>
              </a:rPr>
              <a:t>   </a:t>
            </a:r>
            <a:r>
              <a:rPr lang="en-US" altLang="ko-KR" sz="1200" b="1" dirty="0" err="1">
                <a:latin typeface="+mn-ea"/>
                <a:ea typeface="+mn-ea"/>
              </a:rPr>
              <a:t>ptr</a:t>
            </a:r>
            <a:r>
              <a:rPr lang="en-US" altLang="ko-KR" sz="1200" b="1" dirty="0">
                <a:latin typeface="+mn-ea"/>
                <a:ea typeface="+mn-ea"/>
              </a:rPr>
              <a:t>   = (char *)</a:t>
            </a:r>
            <a:r>
              <a:rPr lang="en-US" altLang="ko-KR" sz="1200" b="1" dirty="0" err="1">
                <a:latin typeface="+mn-ea"/>
                <a:ea typeface="+mn-ea"/>
              </a:rPr>
              <a:t>bsearch</a:t>
            </a:r>
            <a:r>
              <a:rPr lang="en-US" altLang="ko-KR" sz="1200" b="1" dirty="0">
                <a:latin typeface="+mn-ea"/>
                <a:ea typeface="+mn-ea"/>
              </a:rPr>
              <a:t>( "GBS", table, SIZE_TABLE, SIZE_ITEM, compare);</a:t>
            </a:r>
          </a:p>
          <a:p>
            <a:r>
              <a:rPr lang="en-US" altLang="ko-KR" sz="1200" b="1" dirty="0">
                <a:latin typeface="+mn-ea"/>
                <a:ea typeface="+mn-ea"/>
              </a:rPr>
              <a:t>   </a:t>
            </a:r>
            <a:r>
              <a:rPr lang="en-US" altLang="ko-KR" sz="1200" b="1" dirty="0" err="1">
                <a:latin typeface="+mn-ea"/>
                <a:ea typeface="+mn-ea"/>
              </a:rPr>
              <a:t>printf</a:t>
            </a:r>
            <a:r>
              <a:rPr lang="en-US" altLang="ko-KR" sz="1200" b="1" dirty="0">
                <a:latin typeface="+mn-ea"/>
                <a:ea typeface="+mn-ea"/>
              </a:rPr>
              <a:t>( "</a:t>
            </a:r>
            <a:r>
              <a:rPr lang="ko-KR" altLang="en-US" sz="1200" b="1" dirty="0">
                <a:latin typeface="+mn-ea"/>
                <a:ea typeface="+mn-ea"/>
              </a:rPr>
              <a:t>찾아진 문자열</a:t>
            </a:r>
            <a:r>
              <a:rPr lang="en-US" altLang="ko-KR" sz="1200" b="1" dirty="0">
                <a:latin typeface="+mn-ea"/>
                <a:ea typeface="+mn-ea"/>
              </a:rPr>
              <a:t>= %s\n", </a:t>
            </a:r>
            <a:r>
              <a:rPr lang="en-US" altLang="ko-KR" sz="1200" b="1" dirty="0" err="1">
                <a:latin typeface="+mn-ea"/>
                <a:ea typeface="+mn-ea"/>
              </a:rPr>
              <a:t>ptr</a:t>
            </a:r>
            <a:r>
              <a:rPr lang="en-US" altLang="ko-KR" sz="1200" b="1" dirty="0">
                <a:latin typeface="+mn-ea"/>
                <a:ea typeface="+mn-ea"/>
              </a:rPr>
              <a:t>);</a:t>
            </a:r>
          </a:p>
          <a:p>
            <a:r>
              <a:rPr lang="en-US" altLang="ko-KR" sz="1200" b="1" dirty="0">
                <a:latin typeface="+mn-ea"/>
                <a:ea typeface="+mn-ea"/>
              </a:rPr>
              <a:t>   </a:t>
            </a:r>
          </a:p>
          <a:p>
            <a:r>
              <a:rPr lang="en-US" altLang="ko-KR" sz="1200" b="1" dirty="0">
                <a:latin typeface="+mn-ea"/>
                <a:ea typeface="+mn-ea"/>
              </a:rPr>
              <a:t>   return 0;</a:t>
            </a:r>
          </a:p>
          <a:p>
            <a:r>
              <a:rPr lang="en-US" altLang="ko-KR" sz="1200" b="1" dirty="0">
                <a:latin typeface="+mn-ea"/>
                <a:ea typeface="+mn-ea"/>
              </a:rPr>
              <a:t>}</a:t>
            </a:r>
          </a:p>
          <a:p>
            <a:endParaRPr lang="en-US" altLang="ko-KR" sz="1200" b="1" dirty="0">
              <a:latin typeface="+mn-ea"/>
              <a:ea typeface="+mn-ea"/>
            </a:endParaRPr>
          </a:p>
          <a:p>
            <a:endParaRPr lang="en-US" altLang="ko-KR" sz="1200" b="1" dirty="0">
              <a:latin typeface="+mn-ea"/>
              <a:ea typeface="+mn-ea"/>
            </a:endParaRPr>
          </a:p>
          <a:p>
            <a:r>
              <a:rPr lang="en-US" altLang="ko-KR" sz="1200" b="1" dirty="0">
                <a:latin typeface="+mn-ea"/>
                <a:ea typeface="+mn-ea"/>
              </a:rPr>
              <a:t/>
            </a:r>
            <a:br>
              <a:rPr lang="en-US" altLang="ko-KR" sz="1200" b="1" dirty="0">
                <a:latin typeface="+mn-ea"/>
                <a:ea typeface="+mn-ea"/>
              </a:rPr>
            </a:br>
            <a:endParaRPr lang="en-US" altLang="ko-KR" sz="1200" b="1" dirty="0">
              <a:latin typeface="+mn-ea"/>
              <a:ea typeface="+mn-ea"/>
            </a:endParaRPr>
          </a:p>
          <a:p>
            <a:endParaRPr lang="en-US" altLang="ko-KR" sz="1200" b="1" dirty="0">
              <a:latin typeface="+mn-ea"/>
              <a:ea typeface="+mn-ea"/>
            </a:endParaRPr>
          </a:p>
          <a:p>
            <a:endParaRPr lang="en-US" altLang="ko-KR" sz="1200" b="1" dirty="0">
              <a:latin typeface="+mn-ea"/>
              <a:ea typeface="+mn-ea"/>
            </a:endParaRPr>
          </a:p>
        </p:txBody>
      </p:sp>
    </p:spTree>
    <p:extLst>
      <p:ext uri="{BB962C8B-B14F-4D97-AF65-F5344CB8AC3E}">
        <p14:creationId xmlns:p14="http://schemas.microsoft.com/office/powerpoint/2010/main" val="87169699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내용 개체 틀 1"/>
          <p:cNvSpPr>
            <a:spLocks noGrp="1"/>
          </p:cNvSpPr>
          <p:nvPr>
            <p:ph sz="quarter" idx="10"/>
          </p:nvPr>
        </p:nvSpPr>
        <p:spPr>
          <a:xfrm>
            <a:off x="228600" y="931863"/>
            <a:ext cx="8686800" cy="5715000"/>
          </a:xfrm>
        </p:spPr>
        <p:txBody>
          <a:bodyPr/>
          <a:lstStyle/>
          <a:p>
            <a:pPr eaLnBrk="1" hangingPunct="1"/>
            <a:r>
              <a:rPr lang="ko-KR" altLang="en-US" dirty="0" smtClean="0"/>
              <a:t>이분법</a:t>
            </a:r>
            <a:r>
              <a:rPr lang="en-US" altLang="ko-KR" dirty="0" smtClean="0"/>
              <a:t>(bisection method != binary search)</a:t>
            </a:r>
          </a:p>
          <a:p>
            <a:pPr lvl="1" eaLnBrk="1" hangingPunct="1"/>
            <a:r>
              <a:rPr lang="ko-KR" altLang="en-US" dirty="0" smtClean="0"/>
              <a:t>주어진 범위 </a:t>
            </a:r>
            <a:r>
              <a:rPr lang="en-US" altLang="ko-KR" dirty="0" smtClean="0"/>
              <a:t>[lo, hi] </a:t>
            </a:r>
            <a:r>
              <a:rPr lang="ko-KR" altLang="en-US" dirty="0" smtClean="0"/>
              <a:t>내에서 함수 </a:t>
            </a:r>
            <a:r>
              <a:rPr lang="en-US" altLang="ko-KR" dirty="0" smtClean="0"/>
              <a:t>f(x)</a:t>
            </a:r>
            <a:r>
              <a:rPr lang="ko-KR" altLang="en-US" dirty="0" smtClean="0"/>
              <a:t>의 값이 </a:t>
            </a:r>
            <a:r>
              <a:rPr lang="en-US" altLang="ko-KR" dirty="0" smtClean="0"/>
              <a:t>0</a:t>
            </a:r>
            <a:r>
              <a:rPr lang="ko-KR" altLang="en-US" dirty="0" smtClean="0"/>
              <a:t>이 되는 지점을 수치적으로 찾는 기법</a:t>
            </a:r>
            <a:endParaRPr lang="en-US" altLang="ko-KR" dirty="0"/>
          </a:p>
          <a:p>
            <a:pPr lvl="2" eaLnBrk="1" hangingPunct="1"/>
            <a:endParaRPr lang="en-US" altLang="ko-KR" dirty="0" smtClean="0"/>
          </a:p>
          <a:p>
            <a:pPr lvl="2" eaLnBrk="1" hangingPunct="1"/>
            <a:endParaRPr lang="en-US" altLang="ko-KR" dirty="0" smtClean="0"/>
          </a:p>
        </p:txBody>
      </p:sp>
      <p:sp>
        <p:nvSpPr>
          <p:cNvPr id="26627" name="제목 2"/>
          <p:cNvSpPr>
            <a:spLocks noGrp="1"/>
          </p:cNvSpPr>
          <p:nvPr>
            <p:ph type="title"/>
          </p:nvPr>
        </p:nvSpPr>
        <p:spPr/>
        <p:txBody>
          <a:bodyPr/>
          <a:lstStyle/>
          <a:p>
            <a:r>
              <a:rPr lang="en-US" altLang="ko-KR" dirty="0" smtClean="0"/>
              <a:t>3-1. </a:t>
            </a:r>
            <a:r>
              <a:rPr lang="ko-KR" altLang="en-US" dirty="0" smtClean="0"/>
              <a:t>이분법</a:t>
            </a:r>
            <a:r>
              <a:rPr lang="en-US" altLang="ko-KR" dirty="0" smtClean="0"/>
              <a:t>(bisection method)</a:t>
            </a:r>
            <a:endParaRPr lang="ko-KR" altLang="en-US" dirty="0" smtClean="0"/>
          </a:p>
        </p:txBody>
      </p:sp>
      <p:pic>
        <p:nvPicPr>
          <p:cNvPr id="2" name="그림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1760" y="2060848"/>
            <a:ext cx="3888432" cy="4533912"/>
          </a:xfrm>
          <a:prstGeom prst="rect">
            <a:avLst/>
          </a:prstGeom>
        </p:spPr>
      </p:pic>
    </p:spTree>
    <p:extLst>
      <p:ext uri="{BB962C8B-B14F-4D97-AF65-F5344CB8AC3E}">
        <p14:creationId xmlns:p14="http://schemas.microsoft.com/office/powerpoint/2010/main" val="247499025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내용 개체 틀 1"/>
          <p:cNvSpPr>
            <a:spLocks noGrp="1"/>
          </p:cNvSpPr>
          <p:nvPr>
            <p:ph sz="quarter" idx="10"/>
          </p:nvPr>
        </p:nvSpPr>
        <p:spPr>
          <a:xfrm>
            <a:off x="228600" y="931863"/>
            <a:ext cx="8686800" cy="5715000"/>
          </a:xfrm>
        </p:spPr>
        <p:txBody>
          <a:bodyPr/>
          <a:lstStyle/>
          <a:p>
            <a:pPr eaLnBrk="1" hangingPunct="1"/>
            <a:r>
              <a:rPr lang="ko-KR" altLang="en-US" dirty="0" smtClean="0"/>
              <a:t>이분법</a:t>
            </a:r>
            <a:r>
              <a:rPr lang="en-US" altLang="ko-KR" dirty="0" smtClean="0"/>
              <a:t>(bisection method != binary search)</a:t>
            </a:r>
          </a:p>
          <a:p>
            <a:pPr lvl="2" eaLnBrk="1" hangingPunct="1"/>
            <a:endParaRPr lang="en-US" altLang="ko-KR" dirty="0" smtClean="0"/>
          </a:p>
          <a:p>
            <a:pPr lvl="2" eaLnBrk="1" hangingPunct="1"/>
            <a:endParaRPr lang="en-US" altLang="ko-KR" dirty="0" smtClean="0"/>
          </a:p>
        </p:txBody>
      </p:sp>
      <p:sp>
        <p:nvSpPr>
          <p:cNvPr id="26627" name="제목 2"/>
          <p:cNvSpPr>
            <a:spLocks noGrp="1"/>
          </p:cNvSpPr>
          <p:nvPr>
            <p:ph type="title"/>
          </p:nvPr>
        </p:nvSpPr>
        <p:spPr/>
        <p:txBody>
          <a:bodyPr/>
          <a:lstStyle/>
          <a:p>
            <a:r>
              <a:rPr lang="en-US" altLang="ko-KR" dirty="0" smtClean="0"/>
              <a:t>3-1. </a:t>
            </a:r>
            <a:r>
              <a:rPr lang="ko-KR" altLang="en-US" dirty="0" smtClean="0"/>
              <a:t>이분법</a:t>
            </a:r>
            <a:r>
              <a:rPr lang="en-US" altLang="ko-KR" dirty="0" smtClean="0"/>
              <a:t>(bisection method)</a:t>
            </a:r>
            <a:endParaRPr lang="ko-KR" altLang="en-US" dirty="0" smtClean="0"/>
          </a:p>
        </p:txBody>
      </p:sp>
      <p:sp>
        <p:nvSpPr>
          <p:cNvPr id="5" name="TextBox 4"/>
          <p:cNvSpPr txBox="1"/>
          <p:nvPr/>
        </p:nvSpPr>
        <p:spPr>
          <a:xfrm>
            <a:off x="395536" y="1700809"/>
            <a:ext cx="4248472" cy="3323987"/>
          </a:xfrm>
          <a:prstGeom prst="rect">
            <a:avLst/>
          </a:prstGeom>
          <a:noFill/>
        </p:spPr>
        <p:txBody>
          <a:bodyPr wrap="square" rtlCol="0">
            <a:spAutoFit/>
          </a:bodyPr>
          <a:lstStyle/>
          <a:p>
            <a:r>
              <a:rPr lang="en-US" altLang="ko-KR" sz="1400" b="1" dirty="0" smtClean="0">
                <a:latin typeface="+mn-ea"/>
                <a:ea typeface="+mn-ea"/>
              </a:rPr>
              <a:t>double f(double x);</a:t>
            </a:r>
          </a:p>
          <a:p>
            <a:endParaRPr lang="en-US" altLang="ko-KR" sz="1400" b="1" dirty="0">
              <a:latin typeface="+mn-ea"/>
              <a:ea typeface="+mn-ea"/>
            </a:endParaRPr>
          </a:p>
          <a:p>
            <a:r>
              <a:rPr lang="en-US" altLang="ko-KR" sz="1400" b="1" dirty="0" smtClean="0">
                <a:latin typeface="+mn-ea"/>
                <a:ea typeface="+mn-ea"/>
              </a:rPr>
              <a:t>double bisection(double lo, double hi) {</a:t>
            </a:r>
          </a:p>
          <a:p>
            <a:r>
              <a:rPr lang="en-US" altLang="ko-KR" sz="1400" b="1" dirty="0">
                <a:latin typeface="+mn-ea"/>
                <a:ea typeface="+mn-ea"/>
              </a:rPr>
              <a:t>	</a:t>
            </a:r>
            <a:r>
              <a:rPr lang="en-US" altLang="ko-KR" sz="1400" b="1" dirty="0" smtClean="0">
                <a:latin typeface="+mn-ea"/>
                <a:ea typeface="+mn-ea"/>
              </a:rPr>
              <a:t>if (f(lo) &gt; 0)</a:t>
            </a:r>
          </a:p>
          <a:p>
            <a:r>
              <a:rPr lang="en-US" altLang="ko-KR" sz="1400" b="1" dirty="0">
                <a:latin typeface="+mn-ea"/>
                <a:ea typeface="+mn-ea"/>
              </a:rPr>
              <a:t>	</a:t>
            </a:r>
            <a:r>
              <a:rPr lang="en-US" altLang="ko-KR" sz="1400" b="1" dirty="0" smtClean="0">
                <a:latin typeface="+mn-ea"/>
                <a:ea typeface="+mn-ea"/>
              </a:rPr>
              <a:t>	swap(lo, hi);</a:t>
            </a:r>
          </a:p>
          <a:p>
            <a:r>
              <a:rPr lang="en-US" altLang="ko-KR" sz="1400" b="1" dirty="0">
                <a:latin typeface="+mn-ea"/>
                <a:ea typeface="+mn-ea"/>
              </a:rPr>
              <a:t>	</a:t>
            </a:r>
            <a:r>
              <a:rPr lang="en-US" altLang="ko-KR" sz="1400" b="1" dirty="0" smtClean="0">
                <a:latin typeface="+mn-ea"/>
                <a:ea typeface="+mn-ea"/>
              </a:rPr>
              <a:t>while(</a:t>
            </a:r>
            <a:r>
              <a:rPr lang="en-US" altLang="ko-KR" sz="1400" b="1" dirty="0" err="1" smtClean="0">
                <a:latin typeface="+mn-ea"/>
                <a:ea typeface="+mn-ea"/>
              </a:rPr>
              <a:t>fabs</a:t>
            </a:r>
            <a:r>
              <a:rPr lang="en-US" altLang="ko-KR" sz="1400" b="1" dirty="0" smtClean="0">
                <a:latin typeface="+mn-ea"/>
                <a:ea typeface="+mn-ea"/>
              </a:rPr>
              <a:t>(hi – lo) &gt; 2e-7) {</a:t>
            </a:r>
          </a:p>
          <a:p>
            <a:r>
              <a:rPr lang="en-US" altLang="ko-KR" sz="1400" b="1" dirty="0" smtClean="0">
                <a:latin typeface="+mn-ea"/>
                <a:ea typeface="+mn-ea"/>
              </a:rPr>
              <a:t>		double mid = (lo + hi) / 2;</a:t>
            </a:r>
          </a:p>
          <a:p>
            <a:r>
              <a:rPr lang="en-US" altLang="ko-KR" sz="1400" b="1" dirty="0">
                <a:latin typeface="+mn-ea"/>
                <a:ea typeface="+mn-ea"/>
              </a:rPr>
              <a:t>	</a:t>
            </a:r>
            <a:r>
              <a:rPr lang="en-US" altLang="ko-KR" sz="1400" b="1" dirty="0" smtClean="0">
                <a:latin typeface="+mn-ea"/>
                <a:ea typeface="+mn-ea"/>
              </a:rPr>
              <a:t>	double </a:t>
            </a:r>
            <a:r>
              <a:rPr lang="en-US" altLang="ko-KR" sz="1400" b="1" dirty="0" err="1" smtClean="0">
                <a:latin typeface="+mn-ea"/>
                <a:ea typeface="+mn-ea"/>
              </a:rPr>
              <a:t>fmid</a:t>
            </a:r>
            <a:r>
              <a:rPr lang="en-US" altLang="ko-KR" sz="1400" b="1" dirty="0" smtClean="0">
                <a:latin typeface="+mn-ea"/>
                <a:ea typeface="+mn-ea"/>
              </a:rPr>
              <a:t> = f(mid);</a:t>
            </a:r>
          </a:p>
          <a:p>
            <a:r>
              <a:rPr lang="en-US" altLang="ko-KR" sz="1400" b="1" dirty="0">
                <a:latin typeface="+mn-ea"/>
                <a:ea typeface="+mn-ea"/>
              </a:rPr>
              <a:t>	</a:t>
            </a:r>
            <a:r>
              <a:rPr lang="en-US" altLang="ko-KR" sz="1400" b="1" dirty="0" smtClean="0">
                <a:latin typeface="+mn-ea"/>
                <a:ea typeface="+mn-ea"/>
              </a:rPr>
              <a:t>	if (</a:t>
            </a:r>
            <a:r>
              <a:rPr lang="en-US" altLang="ko-KR" sz="1400" b="1" dirty="0" err="1" smtClean="0">
                <a:latin typeface="+mn-ea"/>
                <a:ea typeface="+mn-ea"/>
              </a:rPr>
              <a:t>fmid</a:t>
            </a:r>
            <a:r>
              <a:rPr lang="en-US" altLang="ko-KR" sz="1400" b="1" dirty="0" smtClean="0">
                <a:latin typeface="+mn-ea"/>
                <a:ea typeface="+mn-ea"/>
              </a:rPr>
              <a:t> &lt;= 0)</a:t>
            </a:r>
          </a:p>
          <a:p>
            <a:r>
              <a:rPr lang="en-US" altLang="ko-KR" sz="1400" b="1" dirty="0">
                <a:latin typeface="+mn-ea"/>
                <a:ea typeface="+mn-ea"/>
              </a:rPr>
              <a:t>	</a:t>
            </a:r>
            <a:r>
              <a:rPr lang="en-US" altLang="ko-KR" sz="1400" b="1" dirty="0" smtClean="0">
                <a:latin typeface="+mn-ea"/>
                <a:ea typeface="+mn-ea"/>
              </a:rPr>
              <a:t>		lo = mid;</a:t>
            </a:r>
          </a:p>
          <a:p>
            <a:r>
              <a:rPr lang="en-US" altLang="ko-KR" sz="1400" b="1" dirty="0">
                <a:latin typeface="+mn-ea"/>
                <a:ea typeface="+mn-ea"/>
              </a:rPr>
              <a:t>	</a:t>
            </a:r>
            <a:r>
              <a:rPr lang="en-US" altLang="ko-KR" sz="1400" b="1" dirty="0" smtClean="0">
                <a:latin typeface="+mn-ea"/>
                <a:ea typeface="+mn-ea"/>
              </a:rPr>
              <a:t>	else</a:t>
            </a:r>
          </a:p>
          <a:p>
            <a:r>
              <a:rPr lang="en-US" altLang="ko-KR" sz="1400" b="1" dirty="0">
                <a:latin typeface="+mn-ea"/>
                <a:ea typeface="+mn-ea"/>
              </a:rPr>
              <a:t>	</a:t>
            </a:r>
            <a:r>
              <a:rPr lang="en-US" altLang="ko-KR" sz="1400" b="1" dirty="0" smtClean="0">
                <a:latin typeface="+mn-ea"/>
                <a:ea typeface="+mn-ea"/>
              </a:rPr>
              <a:t>		hi = mid;</a:t>
            </a:r>
          </a:p>
          <a:p>
            <a:r>
              <a:rPr lang="en-US" altLang="ko-KR" sz="1400" b="1" dirty="0" smtClean="0">
                <a:latin typeface="+mn-ea"/>
                <a:ea typeface="+mn-ea"/>
              </a:rPr>
              <a:t>	}</a:t>
            </a:r>
          </a:p>
          <a:p>
            <a:r>
              <a:rPr lang="en-US" altLang="ko-KR" sz="1400" b="1" dirty="0">
                <a:latin typeface="+mn-ea"/>
                <a:ea typeface="+mn-ea"/>
              </a:rPr>
              <a:t>	</a:t>
            </a:r>
            <a:r>
              <a:rPr lang="en-US" altLang="ko-KR" sz="1400" b="1" dirty="0" smtClean="0">
                <a:latin typeface="+mn-ea"/>
                <a:ea typeface="+mn-ea"/>
              </a:rPr>
              <a:t>return (lo + hi) / 2;</a:t>
            </a:r>
          </a:p>
          <a:p>
            <a:r>
              <a:rPr lang="en-US" altLang="ko-KR" sz="1400" b="1" dirty="0" smtClean="0">
                <a:latin typeface="+mn-ea"/>
                <a:ea typeface="+mn-ea"/>
              </a:rPr>
              <a:t>}</a:t>
            </a:r>
            <a:endParaRPr lang="ko-KR" altLang="en-US" sz="1400" b="1" dirty="0">
              <a:latin typeface="+mn-ea"/>
              <a:ea typeface="+mn-ea"/>
            </a:endParaRPr>
          </a:p>
        </p:txBody>
      </p:sp>
      <p:sp>
        <p:nvSpPr>
          <p:cNvPr id="6" name="TextBox 5"/>
          <p:cNvSpPr txBox="1"/>
          <p:nvPr/>
        </p:nvSpPr>
        <p:spPr>
          <a:xfrm>
            <a:off x="4796408" y="1853208"/>
            <a:ext cx="4248472" cy="3323987"/>
          </a:xfrm>
          <a:prstGeom prst="rect">
            <a:avLst/>
          </a:prstGeom>
          <a:noFill/>
        </p:spPr>
        <p:txBody>
          <a:bodyPr wrap="square" rtlCol="0">
            <a:spAutoFit/>
          </a:bodyPr>
          <a:lstStyle/>
          <a:p>
            <a:r>
              <a:rPr lang="ko-KR" altLang="en-US" sz="1400" b="1" dirty="0" err="1" smtClean="0">
                <a:latin typeface="+mn-ea"/>
                <a:ea typeface="+mn-ea"/>
              </a:rPr>
              <a:t>반복문</a:t>
            </a:r>
            <a:r>
              <a:rPr lang="ko-KR" altLang="en-US" sz="1400" b="1" dirty="0" smtClean="0">
                <a:latin typeface="+mn-ea"/>
                <a:ea typeface="+mn-ea"/>
              </a:rPr>
              <a:t> 불변 조건</a:t>
            </a:r>
            <a:endParaRPr lang="en-US" altLang="ko-KR" sz="1400" b="1" dirty="0" smtClean="0">
              <a:latin typeface="+mn-ea"/>
              <a:ea typeface="+mn-ea"/>
            </a:endParaRPr>
          </a:p>
          <a:p>
            <a:r>
              <a:rPr lang="en-US" altLang="ko-KR" sz="1400" b="1" dirty="0" smtClean="0">
                <a:latin typeface="+mn-ea"/>
                <a:ea typeface="+mn-ea"/>
              </a:rPr>
              <a:t>f(lo) &lt;= 0 &lt; f(hi)</a:t>
            </a:r>
          </a:p>
          <a:p>
            <a:pPr marL="285750" indent="-285750">
              <a:buFontTx/>
              <a:buChar char="-"/>
            </a:pPr>
            <a:r>
              <a:rPr lang="ko-KR" altLang="en-US" sz="1400" b="1" dirty="0" smtClean="0">
                <a:latin typeface="+mn-ea"/>
                <a:ea typeface="+mn-ea"/>
              </a:rPr>
              <a:t>교환의 필요성</a:t>
            </a:r>
            <a:endParaRPr lang="en-US" altLang="ko-KR" sz="1400" b="1" dirty="0" smtClean="0">
              <a:latin typeface="+mn-ea"/>
              <a:ea typeface="+mn-ea"/>
            </a:endParaRPr>
          </a:p>
          <a:p>
            <a:pPr marL="285750" indent="-285750">
              <a:buFontTx/>
              <a:buChar char="-"/>
            </a:pPr>
            <a:r>
              <a:rPr lang="en-US" altLang="ko-KR" sz="1400" b="1" dirty="0" smtClean="0">
                <a:latin typeface="+mn-ea"/>
                <a:ea typeface="+mn-ea"/>
              </a:rPr>
              <a:t>f(mid) </a:t>
            </a:r>
            <a:r>
              <a:rPr lang="ko-KR" altLang="en-US" sz="1400" b="1" dirty="0" smtClean="0">
                <a:latin typeface="+mn-ea"/>
                <a:ea typeface="+mn-ea"/>
              </a:rPr>
              <a:t>값의 판단에 따른 탐색 구간의 변경</a:t>
            </a:r>
            <a:endParaRPr lang="en-US" altLang="ko-KR" sz="1400" b="1" dirty="0" smtClean="0">
              <a:latin typeface="+mn-ea"/>
              <a:ea typeface="+mn-ea"/>
            </a:endParaRPr>
          </a:p>
          <a:p>
            <a:pPr marL="285750" indent="-285750">
              <a:buFontTx/>
              <a:buChar char="-"/>
            </a:pPr>
            <a:endParaRPr lang="en-US" altLang="ko-KR" sz="1400" b="1" dirty="0">
              <a:latin typeface="+mn-ea"/>
              <a:ea typeface="+mn-ea"/>
            </a:endParaRPr>
          </a:p>
          <a:p>
            <a:pPr marL="285750" indent="-285750">
              <a:buFontTx/>
              <a:buChar char="-"/>
            </a:pPr>
            <a:endParaRPr lang="en-US" altLang="ko-KR" sz="1400" b="1" dirty="0" smtClean="0">
              <a:latin typeface="+mn-ea"/>
              <a:ea typeface="+mn-ea"/>
            </a:endParaRPr>
          </a:p>
          <a:p>
            <a:pPr marL="285750" indent="-285750">
              <a:buFontTx/>
              <a:buChar char="-"/>
            </a:pPr>
            <a:endParaRPr lang="en-US" altLang="ko-KR" sz="1400" b="1" dirty="0">
              <a:latin typeface="+mn-ea"/>
              <a:ea typeface="+mn-ea"/>
            </a:endParaRPr>
          </a:p>
          <a:p>
            <a:pPr marL="285750" indent="-285750">
              <a:buFontTx/>
              <a:buChar char="-"/>
            </a:pPr>
            <a:endParaRPr lang="en-US" altLang="ko-KR" sz="1400" b="1" dirty="0" smtClean="0">
              <a:latin typeface="+mn-ea"/>
              <a:ea typeface="+mn-ea"/>
            </a:endParaRPr>
          </a:p>
          <a:p>
            <a:pPr marL="285750" indent="-285750">
              <a:buFontTx/>
              <a:buChar char="-"/>
            </a:pPr>
            <a:endParaRPr lang="en-US" altLang="ko-KR" sz="1400" b="1" dirty="0">
              <a:latin typeface="+mn-ea"/>
              <a:ea typeface="+mn-ea"/>
            </a:endParaRPr>
          </a:p>
          <a:p>
            <a:pPr marL="285750" indent="-285750">
              <a:buFontTx/>
              <a:buChar char="-"/>
            </a:pPr>
            <a:endParaRPr lang="en-US" altLang="ko-KR" sz="1400" b="1" dirty="0" smtClean="0">
              <a:latin typeface="+mn-ea"/>
              <a:ea typeface="+mn-ea"/>
            </a:endParaRPr>
          </a:p>
          <a:p>
            <a:pPr marL="285750" indent="-285750">
              <a:buFontTx/>
              <a:buChar char="-"/>
            </a:pPr>
            <a:endParaRPr lang="en-US" altLang="ko-KR" sz="1400" b="1" dirty="0">
              <a:latin typeface="+mn-ea"/>
              <a:ea typeface="+mn-ea"/>
            </a:endParaRPr>
          </a:p>
          <a:p>
            <a:pPr marL="285750" indent="-285750">
              <a:buFontTx/>
              <a:buChar char="-"/>
            </a:pPr>
            <a:endParaRPr lang="en-US" altLang="ko-KR" sz="1400" b="1" dirty="0" smtClean="0">
              <a:latin typeface="+mn-ea"/>
              <a:ea typeface="+mn-ea"/>
            </a:endParaRPr>
          </a:p>
          <a:p>
            <a:pPr marL="285750" indent="-285750">
              <a:buFontTx/>
              <a:buChar char="-"/>
            </a:pPr>
            <a:endParaRPr lang="en-US" altLang="ko-KR" sz="1400" b="1" dirty="0">
              <a:latin typeface="+mn-ea"/>
              <a:ea typeface="+mn-ea"/>
            </a:endParaRPr>
          </a:p>
          <a:p>
            <a:pPr marL="285750" indent="-285750">
              <a:buFontTx/>
              <a:buChar char="-"/>
            </a:pPr>
            <a:endParaRPr lang="en-US" altLang="ko-KR" sz="1400" b="1" dirty="0" smtClean="0">
              <a:latin typeface="+mn-ea"/>
              <a:ea typeface="+mn-ea"/>
            </a:endParaRPr>
          </a:p>
          <a:p>
            <a:pPr marL="285750" indent="-285750">
              <a:buFontTx/>
              <a:buChar char="-"/>
            </a:pPr>
            <a:endParaRPr lang="ko-KR" altLang="en-US" sz="1400" b="1" dirty="0">
              <a:latin typeface="+mn-ea"/>
              <a:ea typeface="+mn-ea"/>
            </a:endParaRPr>
          </a:p>
        </p:txBody>
      </p:sp>
    </p:spTree>
    <p:extLst>
      <p:ext uri="{BB962C8B-B14F-4D97-AF65-F5344CB8AC3E}">
        <p14:creationId xmlns:p14="http://schemas.microsoft.com/office/powerpoint/2010/main" val="162878323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내용 개체 틀 1"/>
          <p:cNvSpPr>
            <a:spLocks noGrp="1"/>
          </p:cNvSpPr>
          <p:nvPr>
            <p:ph sz="quarter" idx="10"/>
          </p:nvPr>
        </p:nvSpPr>
        <p:spPr>
          <a:xfrm>
            <a:off x="228600" y="931863"/>
            <a:ext cx="8686800" cy="5715000"/>
          </a:xfrm>
        </p:spPr>
        <p:txBody>
          <a:bodyPr/>
          <a:lstStyle/>
          <a:p>
            <a:pPr eaLnBrk="1" hangingPunct="1"/>
            <a:r>
              <a:rPr lang="ko-KR" altLang="en-US" dirty="0" smtClean="0"/>
              <a:t>탐색의 종료 조건</a:t>
            </a:r>
            <a:endParaRPr lang="en-US" altLang="ko-KR" dirty="0" smtClean="0"/>
          </a:p>
          <a:p>
            <a:pPr lvl="2" eaLnBrk="1" hangingPunct="1"/>
            <a:endParaRPr lang="en-US" altLang="ko-KR" dirty="0" smtClean="0"/>
          </a:p>
        </p:txBody>
      </p:sp>
      <p:sp>
        <p:nvSpPr>
          <p:cNvPr id="26627" name="제목 2"/>
          <p:cNvSpPr>
            <a:spLocks noGrp="1"/>
          </p:cNvSpPr>
          <p:nvPr>
            <p:ph type="title"/>
          </p:nvPr>
        </p:nvSpPr>
        <p:spPr/>
        <p:txBody>
          <a:bodyPr/>
          <a:lstStyle/>
          <a:p>
            <a:r>
              <a:rPr lang="en-US" altLang="ko-KR" dirty="0" smtClean="0"/>
              <a:t>3-1. </a:t>
            </a:r>
            <a:r>
              <a:rPr lang="ko-KR" altLang="en-US" dirty="0" smtClean="0"/>
              <a:t>이분법</a:t>
            </a:r>
            <a:r>
              <a:rPr lang="en-US" altLang="ko-KR" dirty="0" smtClean="0"/>
              <a:t>(bisection method)</a:t>
            </a:r>
            <a:endParaRPr lang="ko-KR" altLang="en-US" dirty="0" smtClean="0"/>
          </a:p>
        </p:txBody>
      </p:sp>
      <p:sp>
        <p:nvSpPr>
          <p:cNvPr id="5" name="TextBox 4"/>
          <p:cNvSpPr txBox="1"/>
          <p:nvPr/>
        </p:nvSpPr>
        <p:spPr>
          <a:xfrm>
            <a:off x="395536" y="1700809"/>
            <a:ext cx="8352928" cy="3108543"/>
          </a:xfrm>
          <a:prstGeom prst="rect">
            <a:avLst/>
          </a:prstGeom>
          <a:noFill/>
        </p:spPr>
        <p:txBody>
          <a:bodyPr wrap="square" rtlCol="0">
            <a:spAutoFit/>
          </a:bodyPr>
          <a:lstStyle/>
          <a:p>
            <a:r>
              <a:rPr lang="en-US" altLang="ko-KR" sz="1400" b="1" dirty="0">
                <a:latin typeface="+mn-ea"/>
                <a:ea typeface="+mn-ea"/>
              </a:rPr>
              <a:t>void </a:t>
            </a:r>
            <a:r>
              <a:rPr lang="en-US" altLang="ko-KR" sz="1400" b="1" dirty="0" err="1">
                <a:latin typeface="+mn-ea"/>
                <a:ea typeface="+mn-ea"/>
              </a:rPr>
              <a:t>infiniteBisection</a:t>
            </a:r>
            <a:r>
              <a:rPr lang="en-US" altLang="ko-KR" sz="1400" b="1" dirty="0">
                <a:latin typeface="+mn-ea"/>
                <a:ea typeface="+mn-ea"/>
              </a:rPr>
              <a:t>() {</a:t>
            </a:r>
          </a:p>
          <a:p>
            <a:r>
              <a:rPr lang="en-US" altLang="ko-KR" sz="1400" b="1" dirty="0">
                <a:latin typeface="+mn-ea"/>
                <a:ea typeface="+mn-ea"/>
              </a:rPr>
              <a:t>	double lo = 123456123456.1234588623046875;</a:t>
            </a:r>
          </a:p>
          <a:p>
            <a:r>
              <a:rPr lang="en-US" altLang="ko-KR" sz="1400" b="1" dirty="0">
                <a:latin typeface="+mn-ea"/>
                <a:ea typeface="+mn-ea"/>
              </a:rPr>
              <a:t>	double hi = 123456123456.1234741210937500;</a:t>
            </a:r>
          </a:p>
          <a:p>
            <a:endParaRPr lang="en-US" altLang="ko-KR" sz="1400" b="1" dirty="0">
              <a:latin typeface="+mn-ea"/>
              <a:ea typeface="+mn-ea"/>
            </a:endParaRPr>
          </a:p>
          <a:p>
            <a:r>
              <a:rPr lang="en-US" altLang="ko-KR" sz="1400" b="1" dirty="0">
                <a:latin typeface="+mn-ea"/>
                <a:ea typeface="+mn-ea"/>
              </a:rPr>
              <a:t>	while(</a:t>
            </a:r>
            <a:r>
              <a:rPr lang="en-US" altLang="ko-KR" sz="1400" b="1" dirty="0" err="1">
                <a:latin typeface="+mn-ea"/>
                <a:ea typeface="+mn-ea"/>
              </a:rPr>
              <a:t>fabs</a:t>
            </a:r>
            <a:r>
              <a:rPr lang="en-US" altLang="ko-KR" sz="1400" b="1" dirty="0">
                <a:latin typeface="+mn-ea"/>
                <a:ea typeface="+mn-ea"/>
              </a:rPr>
              <a:t>(hi - lo) &gt; 2e-7) {</a:t>
            </a:r>
          </a:p>
          <a:p>
            <a:r>
              <a:rPr lang="en-US" altLang="ko-KR" sz="1400" b="1" dirty="0">
                <a:latin typeface="+mn-ea"/>
                <a:ea typeface="+mn-ea"/>
              </a:rPr>
              <a:t>		hi = (lo + hi) / 2.0;</a:t>
            </a:r>
          </a:p>
          <a:p>
            <a:r>
              <a:rPr lang="en-US" altLang="ko-KR" sz="1400" b="1" dirty="0">
                <a:latin typeface="+mn-ea"/>
                <a:ea typeface="+mn-ea"/>
              </a:rPr>
              <a:t>	}</a:t>
            </a:r>
          </a:p>
          <a:p>
            <a:endParaRPr lang="en-US" altLang="ko-KR" sz="1400" b="1" dirty="0">
              <a:latin typeface="+mn-ea"/>
              <a:ea typeface="+mn-ea"/>
            </a:endParaRPr>
          </a:p>
          <a:p>
            <a:r>
              <a:rPr lang="en-US" altLang="ko-KR" sz="1400" b="1" dirty="0">
                <a:latin typeface="+mn-ea"/>
                <a:ea typeface="+mn-ea"/>
              </a:rPr>
              <a:t>	</a:t>
            </a:r>
            <a:r>
              <a:rPr lang="en-US" altLang="ko-KR" sz="1400" b="1" dirty="0" err="1">
                <a:latin typeface="+mn-ea"/>
                <a:ea typeface="+mn-ea"/>
              </a:rPr>
              <a:t>printf</a:t>
            </a:r>
            <a:r>
              <a:rPr lang="en-US" altLang="ko-KR" sz="1400" b="1" dirty="0">
                <a:latin typeface="+mn-ea"/>
                <a:ea typeface="+mn-ea"/>
              </a:rPr>
              <a:t>("finished!\n");</a:t>
            </a:r>
          </a:p>
          <a:p>
            <a:r>
              <a:rPr lang="en-US" altLang="ko-KR" sz="1400" b="1" dirty="0" smtClean="0">
                <a:latin typeface="+mn-ea"/>
                <a:ea typeface="+mn-ea"/>
              </a:rPr>
              <a:t>}</a:t>
            </a:r>
          </a:p>
          <a:p>
            <a:endParaRPr lang="en-US" altLang="ko-KR" sz="1400" b="1" dirty="0">
              <a:latin typeface="+mn-ea"/>
              <a:ea typeface="+mn-ea"/>
            </a:endParaRPr>
          </a:p>
          <a:p>
            <a:endParaRPr lang="en-US" altLang="ko-KR" sz="1400" b="1" dirty="0" smtClean="0">
              <a:latin typeface="+mn-ea"/>
              <a:ea typeface="+mn-ea"/>
            </a:endParaRPr>
          </a:p>
          <a:p>
            <a:r>
              <a:rPr lang="en-US" altLang="ko-KR" sz="1400" b="1" dirty="0" smtClean="0">
                <a:latin typeface="+mn-ea"/>
                <a:ea typeface="+mn-ea"/>
              </a:rPr>
              <a:t>-&gt; </a:t>
            </a:r>
            <a:r>
              <a:rPr lang="ko-KR" altLang="en-US" sz="1400" b="1" dirty="0" smtClean="0">
                <a:latin typeface="+mn-ea"/>
                <a:ea typeface="+mn-ea"/>
              </a:rPr>
              <a:t>정해진 만큼 반복시킨다</a:t>
            </a:r>
            <a:endParaRPr lang="en-US" altLang="ko-KR" sz="1400" b="1" dirty="0" smtClean="0">
              <a:latin typeface="+mn-ea"/>
              <a:ea typeface="+mn-ea"/>
            </a:endParaRPr>
          </a:p>
          <a:p>
            <a:r>
              <a:rPr lang="en-US" altLang="ko-KR" sz="1400" b="1" dirty="0" smtClean="0">
                <a:latin typeface="+mn-ea"/>
                <a:ea typeface="+mn-ea"/>
              </a:rPr>
              <a:t>Why? </a:t>
            </a:r>
            <a:r>
              <a:rPr lang="ko-KR" altLang="en-US" sz="1400" b="1" dirty="0" smtClean="0">
                <a:latin typeface="+mn-ea"/>
                <a:ea typeface="+mn-ea"/>
              </a:rPr>
              <a:t>작은 수준의 절대 오차 범위로 줄여 벌이는 것</a:t>
            </a:r>
            <a:r>
              <a:rPr lang="en-US" altLang="ko-KR" sz="1400" b="1" dirty="0" smtClean="0">
                <a:latin typeface="+mn-ea"/>
                <a:ea typeface="+mn-ea"/>
              </a:rPr>
              <a:t>.</a:t>
            </a:r>
            <a:endParaRPr lang="en-US" altLang="ko-KR" sz="1400" b="1" dirty="0">
              <a:latin typeface="+mn-ea"/>
              <a:ea typeface="+mn-ea"/>
            </a:endParaRPr>
          </a:p>
        </p:txBody>
      </p:sp>
    </p:spTree>
    <p:extLst>
      <p:ext uri="{BB962C8B-B14F-4D97-AF65-F5344CB8AC3E}">
        <p14:creationId xmlns:p14="http://schemas.microsoft.com/office/powerpoint/2010/main" val="14691004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제목 2"/>
          <p:cNvSpPr>
            <a:spLocks noGrp="1"/>
          </p:cNvSpPr>
          <p:nvPr>
            <p:ph type="title"/>
          </p:nvPr>
        </p:nvSpPr>
        <p:spPr/>
        <p:txBody>
          <a:bodyPr/>
          <a:lstStyle/>
          <a:p>
            <a:r>
              <a:rPr lang="en-US" altLang="ko-KR" dirty="0" smtClean="0"/>
              <a:t>3-1. </a:t>
            </a:r>
            <a:r>
              <a:rPr lang="ko-KR" altLang="en-US" dirty="0" smtClean="0"/>
              <a:t>이분법</a:t>
            </a:r>
            <a:r>
              <a:rPr lang="en-US" altLang="ko-KR" dirty="0" smtClean="0"/>
              <a:t>(bisection method)</a:t>
            </a:r>
            <a:endParaRPr lang="ko-KR" altLang="en-US" dirty="0" smtClean="0"/>
          </a:p>
        </p:txBody>
      </p:sp>
      <p:sp>
        <p:nvSpPr>
          <p:cNvPr id="5" name="TextBox 4"/>
          <p:cNvSpPr txBox="1"/>
          <p:nvPr/>
        </p:nvSpPr>
        <p:spPr>
          <a:xfrm>
            <a:off x="364704" y="980728"/>
            <a:ext cx="3240360" cy="4524315"/>
          </a:xfrm>
          <a:prstGeom prst="rect">
            <a:avLst/>
          </a:prstGeom>
          <a:noFill/>
        </p:spPr>
        <p:txBody>
          <a:bodyPr wrap="square" rtlCol="0">
            <a:spAutoFit/>
          </a:bodyPr>
          <a:lstStyle/>
          <a:p>
            <a:r>
              <a:rPr lang="en-US" altLang="ko-KR" sz="1200" b="1" dirty="0">
                <a:latin typeface="+mn-ea"/>
                <a:ea typeface="+mn-ea"/>
              </a:rPr>
              <a:t>#include &lt;</a:t>
            </a:r>
            <a:r>
              <a:rPr lang="en-US" altLang="ko-KR" sz="1200" b="1" dirty="0" err="1">
                <a:latin typeface="+mn-ea"/>
                <a:ea typeface="+mn-ea"/>
              </a:rPr>
              <a:t>stdio.h</a:t>
            </a:r>
            <a:r>
              <a:rPr lang="en-US" altLang="ko-KR" sz="1200" b="1" dirty="0">
                <a:latin typeface="+mn-ea"/>
                <a:ea typeface="+mn-ea"/>
              </a:rPr>
              <a:t>&gt;</a:t>
            </a:r>
          </a:p>
          <a:p>
            <a:r>
              <a:rPr lang="en-US" altLang="ko-KR" sz="1200" b="1" dirty="0">
                <a:latin typeface="+mn-ea"/>
                <a:ea typeface="+mn-ea"/>
              </a:rPr>
              <a:t>#include &lt;</a:t>
            </a:r>
            <a:r>
              <a:rPr lang="en-US" altLang="ko-KR" sz="1200" b="1" dirty="0" err="1">
                <a:latin typeface="+mn-ea"/>
                <a:ea typeface="+mn-ea"/>
              </a:rPr>
              <a:t>math.h</a:t>
            </a:r>
            <a:r>
              <a:rPr lang="en-US" altLang="ko-KR" sz="1200" b="1" dirty="0">
                <a:latin typeface="+mn-ea"/>
                <a:ea typeface="+mn-ea"/>
              </a:rPr>
              <a:t>&gt;</a:t>
            </a:r>
          </a:p>
          <a:p>
            <a:endParaRPr lang="en-US" altLang="ko-KR" sz="1200" b="1" dirty="0">
              <a:latin typeface="+mn-ea"/>
              <a:ea typeface="+mn-ea"/>
            </a:endParaRPr>
          </a:p>
          <a:p>
            <a:endParaRPr lang="en-US" altLang="ko-KR" sz="1200" b="1" dirty="0">
              <a:latin typeface="+mn-ea"/>
              <a:ea typeface="+mn-ea"/>
            </a:endParaRPr>
          </a:p>
          <a:p>
            <a:r>
              <a:rPr lang="en-US" altLang="ko-KR" sz="1200" b="1" dirty="0">
                <a:latin typeface="+mn-ea"/>
                <a:ea typeface="+mn-ea"/>
              </a:rPr>
              <a:t>void swap(double *a, double *b) {</a:t>
            </a:r>
          </a:p>
          <a:p>
            <a:r>
              <a:rPr lang="en-US" altLang="ko-KR" sz="1200" b="1" dirty="0">
                <a:latin typeface="+mn-ea"/>
                <a:ea typeface="+mn-ea"/>
              </a:rPr>
              <a:t>	double temp = *a;</a:t>
            </a:r>
          </a:p>
          <a:p>
            <a:r>
              <a:rPr lang="en-US" altLang="ko-KR" sz="1200" b="1" dirty="0">
                <a:latin typeface="+mn-ea"/>
                <a:ea typeface="+mn-ea"/>
              </a:rPr>
              <a:t>	*a = *b;</a:t>
            </a:r>
          </a:p>
          <a:p>
            <a:r>
              <a:rPr lang="en-US" altLang="ko-KR" sz="1200" b="1" dirty="0">
                <a:latin typeface="+mn-ea"/>
                <a:ea typeface="+mn-ea"/>
              </a:rPr>
              <a:t>	*b = temp;</a:t>
            </a:r>
          </a:p>
          <a:p>
            <a:r>
              <a:rPr lang="en-US" altLang="ko-KR" sz="1200" b="1" dirty="0">
                <a:latin typeface="+mn-ea"/>
                <a:ea typeface="+mn-ea"/>
              </a:rPr>
              <a:t>}</a:t>
            </a:r>
          </a:p>
          <a:p>
            <a:endParaRPr lang="en-US" altLang="ko-KR" sz="1200" b="1" dirty="0">
              <a:latin typeface="+mn-ea"/>
              <a:ea typeface="+mn-ea"/>
            </a:endParaRPr>
          </a:p>
          <a:p>
            <a:endParaRPr lang="en-US" altLang="ko-KR" sz="1200" b="1" dirty="0">
              <a:latin typeface="+mn-ea"/>
              <a:ea typeface="+mn-ea"/>
            </a:endParaRPr>
          </a:p>
          <a:p>
            <a:r>
              <a:rPr lang="en-US" altLang="ko-KR" sz="1200" b="1" dirty="0">
                <a:latin typeface="+mn-ea"/>
                <a:ea typeface="+mn-ea"/>
              </a:rPr>
              <a:t>double f(double x) {</a:t>
            </a:r>
          </a:p>
          <a:p>
            <a:r>
              <a:rPr lang="en-US" altLang="ko-KR" sz="1200" b="1" dirty="0">
                <a:latin typeface="+mn-ea"/>
                <a:ea typeface="+mn-ea"/>
              </a:rPr>
              <a:t>	return </a:t>
            </a:r>
            <a:r>
              <a:rPr lang="en-US" altLang="ko-KR" sz="1200" b="1" dirty="0" err="1">
                <a:latin typeface="+mn-ea"/>
                <a:ea typeface="+mn-ea"/>
              </a:rPr>
              <a:t>cos</a:t>
            </a:r>
            <a:r>
              <a:rPr lang="en-US" altLang="ko-KR" sz="1200" b="1" dirty="0">
                <a:latin typeface="+mn-ea"/>
                <a:ea typeface="+mn-ea"/>
              </a:rPr>
              <a:t>(x);</a:t>
            </a:r>
          </a:p>
          <a:p>
            <a:r>
              <a:rPr lang="en-US" altLang="ko-KR" sz="1200" b="1" dirty="0" smtClean="0">
                <a:latin typeface="+mn-ea"/>
                <a:ea typeface="+mn-ea"/>
              </a:rPr>
              <a:t>}</a:t>
            </a:r>
          </a:p>
          <a:p>
            <a:endParaRPr lang="en-US" altLang="ko-KR" sz="1200" b="1" dirty="0" smtClean="0">
              <a:latin typeface="+mn-ea"/>
              <a:ea typeface="+mn-ea"/>
            </a:endParaRPr>
          </a:p>
          <a:p>
            <a:r>
              <a:rPr lang="en-US" altLang="ko-KR" sz="1200" b="1" dirty="0" err="1">
                <a:latin typeface="+mn-ea"/>
                <a:ea typeface="+mn-ea"/>
              </a:rPr>
              <a:t>int</a:t>
            </a:r>
            <a:r>
              <a:rPr lang="en-US" altLang="ko-KR" sz="1200" b="1" dirty="0">
                <a:latin typeface="+mn-ea"/>
                <a:ea typeface="+mn-ea"/>
              </a:rPr>
              <a:t> main() {</a:t>
            </a:r>
          </a:p>
          <a:p>
            <a:r>
              <a:rPr lang="en-US" altLang="ko-KR" sz="1200" b="1" dirty="0">
                <a:latin typeface="+mn-ea"/>
                <a:ea typeface="+mn-ea"/>
              </a:rPr>
              <a:t>	</a:t>
            </a:r>
            <a:r>
              <a:rPr lang="en-US" altLang="ko-KR" sz="1200" b="1" dirty="0" err="1">
                <a:latin typeface="+mn-ea"/>
                <a:ea typeface="+mn-ea"/>
              </a:rPr>
              <a:t>const</a:t>
            </a:r>
            <a:r>
              <a:rPr lang="en-US" altLang="ko-KR" sz="1200" b="1" dirty="0">
                <a:latin typeface="+mn-ea"/>
                <a:ea typeface="+mn-ea"/>
              </a:rPr>
              <a:t> double PI = 2.0 * </a:t>
            </a:r>
            <a:r>
              <a:rPr lang="en-US" altLang="ko-KR" sz="1200" b="1" dirty="0" err="1">
                <a:latin typeface="+mn-ea"/>
                <a:ea typeface="+mn-ea"/>
              </a:rPr>
              <a:t>acos</a:t>
            </a:r>
            <a:r>
              <a:rPr lang="en-US" altLang="ko-KR" sz="1200" b="1" dirty="0">
                <a:latin typeface="+mn-ea"/>
                <a:ea typeface="+mn-ea"/>
              </a:rPr>
              <a:t>(0);</a:t>
            </a:r>
          </a:p>
          <a:p>
            <a:r>
              <a:rPr lang="en-US" altLang="ko-KR" sz="1200" b="1" dirty="0">
                <a:latin typeface="+mn-ea"/>
                <a:ea typeface="+mn-ea"/>
              </a:rPr>
              <a:t>	</a:t>
            </a:r>
            <a:r>
              <a:rPr lang="en-US" altLang="ko-KR" sz="1200" b="1" dirty="0" err="1">
                <a:latin typeface="+mn-ea"/>
                <a:ea typeface="+mn-ea"/>
              </a:rPr>
              <a:t>printf</a:t>
            </a:r>
            <a:r>
              <a:rPr lang="en-US" altLang="ko-KR" sz="1200" b="1" dirty="0">
                <a:latin typeface="+mn-ea"/>
                <a:ea typeface="+mn-ea"/>
              </a:rPr>
              <a:t>("%.10lf\n", bisection(PI*0.2, PI*1.2));</a:t>
            </a:r>
          </a:p>
          <a:p>
            <a:r>
              <a:rPr lang="en-US" altLang="ko-KR" sz="1200" b="1" dirty="0">
                <a:latin typeface="+mn-ea"/>
                <a:ea typeface="+mn-ea"/>
              </a:rPr>
              <a:t>	</a:t>
            </a:r>
          </a:p>
          <a:p>
            <a:r>
              <a:rPr lang="en-US" altLang="ko-KR" sz="1200" b="1" dirty="0">
                <a:latin typeface="+mn-ea"/>
                <a:ea typeface="+mn-ea"/>
              </a:rPr>
              <a:t>}</a:t>
            </a:r>
          </a:p>
          <a:p>
            <a:endParaRPr lang="en-US" altLang="ko-KR" sz="1200" b="1" dirty="0">
              <a:latin typeface="+mn-ea"/>
              <a:ea typeface="+mn-ea"/>
            </a:endParaRPr>
          </a:p>
          <a:p>
            <a:endParaRPr lang="en-US" altLang="ko-KR" sz="1200" b="1" dirty="0">
              <a:latin typeface="+mn-ea"/>
              <a:ea typeface="+mn-ea"/>
            </a:endParaRPr>
          </a:p>
        </p:txBody>
      </p:sp>
      <p:sp>
        <p:nvSpPr>
          <p:cNvPr id="6" name="TextBox 5"/>
          <p:cNvSpPr txBox="1"/>
          <p:nvPr/>
        </p:nvSpPr>
        <p:spPr>
          <a:xfrm>
            <a:off x="3779912" y="980728"/>
            <a:ext cx="5040560" cy="4339650"/>
          </a:xfrm>
          <a:prstGeom prst="rect">
            <a:avLst/>
          </a:prstGeom>
          <a:noFill/>
        </p:spPr>
        <p:txBody>
          <a:bodyPr wrap="square" rtlCol="0">
            <a:spAutoFit/>
          </a:bodyPr>
          <a:lstStyle/>
          <a:p>
            <a:r>
              <a:rPr lang="en-US" altLang="ko-KR" sz="1200" b="1" dirty="0">
                <a:latin typeface="+mn-ea"/>
                <a:ea typeface="+mn-ea"/>
              </a:rPr>
              <a:t>double bisection(double lo, double hi) {</a:t>
            </a:r>
          </a:p>
          <a:p>
            <a:r>
              <a:rPr lang="en-US" altLang="ko-KR" sz="1200" b="1" dirty="0">
                <a:latin typeface="+mn-ea"/>
                <a:ea typeface="+mn-ea"/>
              </a:rPr>
              <a:t>	double </a:t>
            </a:r>
            <a:r>
              <a:rPr lang="en-US" altLang="ko-KR" sz="1200" b="1" dirty="0" err="1">
                <a:latin typeface="+mn-ea"/>
                <a:ea typeface="+mn-ea"/>
              </a:rPr>
              <a:t>flo</a:t>
            </a:r>
            <a:r>
              <a:rPr lang="en-US" altLang="ko-KR" sz="1200" b="1" dirty="0">
                <a:latin typeface="+mn-ea"/>
                <a:ea typeface="+mn-ea"/>
              </a:rPr>
              <a:t> = f(lo), </a:t>
            </a:r>
            <a:r>
              <a:rPr lang="en-US" altLang="ko-KR" sz="1200" b="1" dirty="0" err="1">
                <a:latin typeface="+mn-ea"/>
                <a:ea typeface="+mn-ea"/>
              </a:rPr>
              <a:t>fhi</a:t>
            </a:r>
            <a:r>
              <a:rPr lang="en-US" altLang="ko-KR" sz="1200" b="1" dirty="0">
                <a:latin typeface="+mn-ea"/>
                <a:ea typeface="+mn-ea"/>
              </a:rPr>
              <a:t> = f(hi);</a:t>
            </a:r>
          </a:p>
          <a:p>
            <a:r>
              <a:rPr lang="ko-KR" altLang="en-US" sz="1200" b="1" dirty="0">
                <a:latin typeface="+mn-ea"/>
                <a:ea typeface="+mn-ea"/>
              </a:rPr>
              <a:t>	</a:t>
            </a:r>
            <a:r>
              <a:rPr lang="en-US" altLang="ko-KR" sz="1200" b="1" dirty="0">
                <a:latin typeface="+mn-ea"/>
                <a:ea typeface="+mn-ea"/>
              </a:rPr>
              <a:t>if(</a:t>
            </a:r>
            <a:r>
              <a:rPr lang="en-US" altLang="ko-KR" sz="1200" b="1" dirty="0" err="1">
                <a:latin typeface="+mn-ea"/>
                <a:ea typeface="+mn-ea"/>
              </a:rPr>
              <a:t>flo</a:t>
            </a:r>
            <a:r>
              <a:rPr lang="en-US" altLang="ko-KR" sz="1200" b="1" dirty="0">
                <a:latin typeface="+mn-ea"/>
                <a:ea typeface="+mn-ea"/>
              </a:rPr>
              <a:t> == 0) return lo;</a:t>
            </a:r>
          </a:p>
          <a:p>
            <a:r>
              <a:rPr lang="en-US" altLang="ko-KR" sz="1200" b="1" dirty="0">
                <a:latin typeface="+mn-ea"/>
                <a:ea typeface="+mn-ea"/>
              </a:rPr>
              <a:t>	if(</a:t>
            </a:r>
            <a:r>
              <a:rPr lang="en-US" altLang="ko-KR" sz="1200" b="1" dirty="0" err="1">
                <a:latin typeface="+mn-ea"/>
                <a:ea typeface="+mn-ea"/>
              </a:rPr>
              <a:t>fhi</a:t>
            </a:r>
            <a:r>
              <a:rPr lang="en-US" altLang="ko-KR" sz="1200" b="1" dirty="0">
                <a:latin typeface="+mn-ea"/>
                <a:ea typeface="+mn-ea"/>
              </a:rPr>
              <a:t> == 0) return hi;</a:t>
            </a:r>
          </a:p>
          <a:p>
            <a:r>
              <a:rPr lang="en-US" altLang="ko-KR" sz="1200" b="1" dirty="0">
                <a:latin typeface="+mn-ea"/>
                <a:ea typeface="+mn-ea"/>
              </a:rPr>
              <a:t>	if(</a:t>
            </a:r>
            <a:r>
              <a:rPr lang="en-US" altLang="ko-KR" sz="1200" b="1" dirty="0" err="1">
                <a:latin typeface="+mn-ea"/>
                <a:ea typeface="+mn-ea"/>
              </a:rPr>
              <a:t>flo</a:t>
            </a:r>
            <a:r>
              <a:rPr lang="en-US" altLang="ko-KR" sz="1200" b="1" dirty="0">
                <a:latin typeface="+mn-ea"/>
                <a:ea typeface="+mn-ea"/>
              </a:rPr>
              <a:t> &gt; 0) {</a:t>
            </a:r>
          </a:p>
          <a:p>
            <a:r>
              <a:rPr lang="en-US" altLang="ko-KR" sz="1200" b="1" dirty="0">
                <a:latin typeface="+mn-ea"/>
                <a:ea typeface="+mn-ea"/>
              </a:rPr>
              <a:t>		swap(&amp;lo, &amp;hi);</a:t>
            </a:r>
          </a:p>
          <a:p>
            <a:r>
              <a:rPr lang="en-US" altLang="ko-KR" sz="1200" b="1" dirty="0">
                <a:latin typeface="+mn-ea"/>
                <a:ea typeface="+mn-ea"/>
              </a:rPr>
              <a:t>		swap(&amp;</a:t>
            </a:r>
            <a:r>
              <a:rPr lang="en-US" altLang="ko-KR" sz="1200" b="1" dirty="0" err="1">
                <a:latin typeface="+mn-ea"/>
                <a:ea typeface="+mn-ea"/>
              </a:rPr>
              <a:t>flo</a:t>
            </a:r>
            <a:r>
              <a:rPr lang="en-US" altLang="ko-KR" sz="1200" b="1" dirty="0">
                <a:latin typeface="+mn-ea"/>
                <a:ea typeface="+mn-ea"/>
              </a:rPr>
              <a:t>, &amp;</a:t>
            </a:r>
            <a:r>
              <a:rPr lang="en-US" altLang="ko-KR" sz="1200" b="1" dirty="0" err="1">
                <a:latin typeface="+mn-ea"/>
                <a:ea typeface="+mn-ea"/>
              </a:rPr>
              <a:t>fhi</a:t>
            </a:r>
            <a:r>
              <a:rPr lang="en-US" altLang="ko-KR" sz="1200" b="1" dirty="0">
                <a:latin typeface="+mn-ea"/>
                <a:ea typeface="+mn-ea"/>
              </a:rPr>
              <a:t>);</a:t>
            </a:r>
          </a:p>
          <a:p>
            <a:r>
              <a:rPr lang="en-US" altLang="ko-KR" sz="1200" b="1" dirty="0">
                <a:latin typeface="+mn-ea"/>
                <a:ea typeface="+mn-ea"/>
              </a:rPr>
              <a:t>	}</a:t>
            </a:r>
          </a:p>
          <a:p>
            <a:endParaRPr lang="en-US" altLang="ko-KR" sz="1200" b="1" dirty="0">
              <a:latin typeface="+mn-ea"/>
              <a:ea typeface="+mn-ea"/>
            </a:endParaRPr>
          </a:p>
          <a:p>
            <a:r>
              <a:rPr lang="en-US" altLang="ko-KR" sz="1200" b="1" dirty="0">
                <a:latin typeface="+mn-ea"/>
                <a:ea typeface="+mn-ea"/>
              </a:rPr>
              <a:t>	</a:t>
            </a:r>
            <a:r>
              <a:rPr lang="en-US" altLang="ko-KR" sz="1200" b="1" dirty="0" err="1">
                <a:latin typeface="+mn-ea"/>
                <a:ea typeface="+mn-ea"/>
              </a:rPr>
              <a:t>int</a:t>
            </a:r>
            <a:r>
              <a:rPr lang="en-US" altLang="ko-KR" sz="1200" b="1" dirty="0">
                <a:latin typeface="+mn-ea"/>
                <a:ea typeface="+mn-ea"/>
              </a:rPr>
              <a:t> </a:t>
            </a:r>
            <a:r>
              <a:rPr lang="en-US" altLang="ko-KR" sz="1200" b="1" dirty="0" err="1">
                <a:latin typeface="+mn-ea"/>
                <a:ea typeface="+mn-ea"/>
              </a:rPr>
              <a:t>i</a:t>
            </a:r>
            <a:r>
              <a:rPr lang="en-US" altLang="ko-KR" sz="1200" b="1" dirty="0">
                <a:latin typeface="+mn-ea"/>
                <a:ea typeface="+mn-ea"/>
              </a:rPr>
              <a:t>;</a:t>
            </a:r>
          </a:p>
          <a:p>
            <a:r>
              <a:rPr lang="en-US" altLang="ko-KR" sz="1200" b="1" dirty="0">
                <a:latin typeface="+mn-ea"/>
                <a:ea typeface="+mn-ea"/>
              </a:rPr>
              <a:t>	</a:t>
            </a:r>
          </a:p>
          <a:p>
            <a:r>
              <a:rPr lang="en-US" altLang="ko-KR" sz="1200" b="1" dirty="0">
                <a:latin typeface="+mn-ea"/>
                <a:ea typeface="+mn-ea"/>
              </a:rPr>
              <a:t>	</a:t>
            </a:r>
            <a:r>
              <a:rPr lang="en-US" altLang="ko-KR" sz="1200" b="1" dirty="0" smtClean="0">
                <a:latin typeface="+mn-ea"/>
                <a:ea typeface="+mn-ea"/>
              </a:rPr>
              <a:t>for(</a:t>
            </a:r>
            <a:r>
              <a:rPr lang="en-US" altLang="ko-KR" sz="1200" b="1" dirty="0" err="1" smtClean="0">
                <a:latin typeface="+mn-ea"/>
                <a:ea typeface="+mn-ea"/>
              </a:rPr>
              <a:t>i</a:t>
            </a:r>
            <a:r>
              <a:rPr lang="en-US" altLang="ko-KR" sz="1200" b="1" dirty="0" smtClean="0">
                <a:latin typeface="+mn-ea"/>
                <a:ea typeface="+mn-ea"/>
              </a:rPr>
              <a:t> </a:t>
            </a:r>
            <a:r>
              <a:rPr lang="en-US" altLang="ko-KR" sz="1200" b="1" dirty="0">
                <a:latin typeface="+mn-ea"/>
                <a:ea typeface="+mn-ea"/>
              </a:rPr>
              <a:t>= 0; </a:t>
            </a:r>
            <a:r>
              <a:rPr lang="en-US" altLang="ko-KR" sz="1200" b="1" dirty="0" err="1">
                <a:latin typeface="+mn-ea"/>
                <a:ea typeface="+mn-ea"/>
              </a:rPr>
              <a:t>i</a:t>
            </a:r>
            <a:r>
              <a:rPr lang="en-US" altLang="ko-KR" sz="1200" b="1" dirty="0">
                <a:latin typeface="+mn-ea"/>
                <a:ea typeface="+mn-ea"/>
              </a:rPr>
              <a:t> &lt; 100; </a:t>
            </a:r>
            <a:r>
              <a:rPr lang="en-US" altLang="ko-KR" sz="1200" b="1" dirty="0" err="1">
                <a:latin typeface="+mn-ea"/>
                <a:ea typeface="+mn-ea"/>
              </a:rPr>
              <a:t>i</a:t>
            </a:r>
            <a:r>
              <a:rPr lang="en-US" altLang="ko-KR" sz="1200" b="1" dirty="0">
                <a:latin typeface="+mn-ea"/>
                <a:ea typeface="+mn-ea"/>
              </a:rPr>
              <a:t>++) {</a:t>
            </a:r>
          </a:p>
          <a:p>
            <a:r>
              <a:rPr lang="en-US" altLang="ko-KR" sz="1200" b="1" dirty="0">
                <a:latin typeface="+mn-ea"/>
                <a:ea typeface="+mn-ea"/>
              </a:rPr>
              <a:t>	 </a:t>
            </a:r>
            <a:r>
              <a:rPr lang="en-US" altLang="ko-KR" sz="1200" b="1" dirty="0" smtClean="0">
                <a:latin typeface="+mn-ea"/>
                <a:ea typeface="+mn-ea"/>
              </a:rPr>
              <a:t>    double </a:t>
            </a:r>
            <a:r>
              <a:rPr lang="en-US" altLang="ko-KR" sz="1200" b="1" dirty="0">
                <a:latin typeface="+mn-ea"/>
                <a:ea typeface="+mn-ea"/>
              </a:rPr>
              <a:t>mid = (lo + hi) / 2;</a:t>
            </a:r>
          </a:p>
          <a:p>
            <a:r>
              <a:rPr lang="en-US" altLang="ko-KR" sz="1200" b="1" dirty="0">
                <a:latin typeface="+mn-ea"/>
                <a:ea typeface="+mn-ea"/>
              </a:rPr>
              <a:t>	</a:t>
            </a:r>
            <a:r>
              <a:rPr lang="en-US" altLang="ko-KR" sz="1200" b="1" dirty="0" smtClean="0">
                <a:latin typeface="+mn-ea"/>
                <a:ea typeface="+mn-ea"/>
              </a:rPr>
              <a:t>     double </a:t>
            </a:r>
            <a:r>
              <a:rPr lang="en-US" altLang="ko-KR" sz="1200" b="1" dirty="0" err="1">
                <a:latin typeface="+mn-ea"/>
                <a:ea typeface="+mn-ea"/>
              </a:rPr>
              <a:t>fmid</a:t>
            </a:r>
            <a:r>
              <a:rPr lang="en-US" altLang="ko-KR" sz="1200" b="1" dirty="0">
                <a:latin typeface="+mn-ea"/>
                <a:ea typeface="+mn-ea"/>
              </a:rPr>
              <a:t> = f(mid);</a:t>
            </a:r>
          </a:p>
          <a:p>
            <a:r>
              <a:rPr lang="en-US" altLang="ko-KR" sz="1200" b="1" dirty="0">
                <a:latin typeface="+mn-ea"/>
                <a:ea typeface="+mn-ea"/>
              </a:rPr>
              <a:t>	</a:t>
            </a:r>
            <a:r>
              <a:rPr lang="en-US" altLang="ko-KR" sz="1200" b="1" dirty="0" smtClean="0">
                <a:latin typeface="+mn-ea"/>
                <a:ea typeface="+mn-ea"/>
              </a:rPr>
              <a:t>     if(</a:t>
            </a:r>
            <a:r>
              <a:rPr lang="en-US" altLang="ko-KR" sz="1200" b="1" dirty="0" err="1" smtClean="0">
                <a:latin typeface="+mn-ea"/>
                <a:ea typeface="+mn-ea"/>
              </a:rPr>
              <a:t>fmid</a:t>
            </a:r>
            <a:r>
              <a:rPr lang="en-US" altLang="ko-KR" sz="1200" b="1" dirty="0" smtClean="0">
                <a:latin typeface="+mn-ea"/>
                <a:ea typeface="+mn-ea"/>
              </a:rPr>
              <a:t> </a:t>
            </a:r>
            <a:r>
              <a:rPr lang="en-US" altLang="ko-KR" sz="1200" b="1" dirty="0">
                <a:latin typeface="+mn-ea"/>
                <a:ea typeface="+mn-ea"/>
              </a:rPr>
              <a:t>== 0) return mid;</a:t>
            </a:r>
          </a:p>
          <a:p>
            <a:r>
              <a:rPr lang="en-US" altLang="ko-KR" sz="1200" b="1" dirty="0" smtClean="0">
                <a:latin typeface="+mn-ea"/>
                <a:ea typeface="+mn-ea"/>
              </a:rPr>
              <a:t>         </a:t>
            </a:r>
            <a:r>
              <a:rPr lang="en-US" altLang="ko-KR" sz="1200" b="1" dirty="0">
                <a:latin typeface="+mn-ea"/>
                <a:ea typeface="+mn-ea"/>
              </a:rPr>
              <a:t>	</a:t>
            </a:r>
            <a:r>
              <a:rPr lang="en-US" altLang="ko-KR" sz="1200" b="1" dirty="0" smtClean="0">
                <a:latin typeface="+mn-ea"/>
                <a:ea typeface="+mn-ea"/>
              </a:rPr>
              <a:t>     if(</a:t>
            </a:r>
            <a:r>
              <a:rPr lang="en-US" altLang="ko-KR" sz="1200" b="1" dirty="0" err="1" smtClean="0">
                <a:latin typeface="+mn-ea"/>
                <a:ea typeface="+mn-ea"/>
              </a:rPr>
              <a:t>fmid</a:t>
            </a:r>
            <a:r>
              <a:rPr lang="en-US" altLang="ko-KR" sz="1200" b="1" dirty="0" smtClean="0">
                <a:latin typeface="+mn-ea"/>
                <a:ea typeface="+mn-ea"/>
              </a:rPr>
              <a:t> </a:t>
            </a:r>
            <a:r>
              <a:rPr lang="en-US" altLang="ko-KR" sz="1200" b="1" dirty="0">
                <a:latin typeface="+mn-ea"/>
                <a:ea typeface="+mn-ea"/>
              </a:rPr>
              <a:t>&lt; 0)</a:t>
            </a:r>
          </a:p>
          <a:p>
            <a:r>
              <a:rPr lang="en-US" altLang="ko-KR" sz="1200" b="1" dirty="0">
                <a:latin typeface="+mn-ea"/>
                <a:ea typeface="+mn-ea"/>
              </a:rPr>
              <a:t>	</a:t>
            </a:r>
            <a:r>
              <a:rPr lang="en-US" altLang="ko-KR" sz="1200" b="1" dirty="0" smtClean="0">
                <a:latin typeface="+mn-ea"/>
                <a:ea typeface="+mn-ea"/>
              </a:rPr>
              <a:t>         lo </a:t>
            </a:r>
            <a:r>
              <a:rPr lang="en-US" altLang="ko-KR" sz="1200" b="1" dirty="0">
                <a:latin typeface="+mn-ea"/>
                <a:ea typeface="+mn-ea"/>
              </a:rPr>
              <a:t>= mid;</a:t>
            </a:r>
          </a:p>
          <a:p>
            <a:r>
              <a:rPr lang="en-US" altLang="ko-KR" sz="1200" b="1" dirty="0">
                <a:latin typeface="+mn-ea"/>
                <a:ea typeface="+mn-ea"/>
              </a:rPr>
              <a:t>	</a:t>
            </a:r>
            <a:r>
              <a:rPr lang="en-US" altLang="ko-KR" sz="1200" b="1" dirty="0" smtClean="0">
                <a:latin typeface="+mn-ea"/>
                <a:ea typeface="+mn-ea"/>
              </a:rPr>
              <a:t>     else</a:t>
            </a:r>
            <a:endParaRPr lang="en-US" altLang="ko-KR" sz="1200" b="1" dirty="0">
              <a:latin typeface="+mn-ea"/>
              <a:ea typeface="+mn-ea"/>
            </a:endParaRPr>
          </a:p>
          <a:p>
            <a:r>
              <a:rPr lang="en-US" altLang="ko-KR" sz="1200" b="1" dirty="0">
                <a:latin typeface="+mn-ea"/>
                <a:ea typeface="+mn-ea"/>
              </a:rPr>
              <a:t>	</a:t>
            </a:r>
            <a:r>
              <a:rPr lang="en-US" altLang="ko-KR" sz="1200" b="1" dirty="0" smtClean="0">
                <a:latin typeface="+mn-ea"/>
                <a:ea typeface="+mn-ea"/>
              </a:rPr>
              <a:t>         hi </a:t>
            </a:r>
            <a:r>
              <a:rPr lang="en-US" altLang="ko-KR" sz="1200" b="1" dirty="0">
                <a:latin typeface="+mn-ea"/>
                <a:ea typeface="+mn-ea"/>
              </a:rPr>
              <a:t>= mid;</a:t>
            </a:r>
          </a:p>
          <a:p>
            <a:r>
              <a:rPr lang="en-US" altLang="ko-KR" sz="1200" b="1" dirty="0">
                <a:latin typeface="+mn-ea"/>
                <a:ea typeface="+mn-ea"/>
              </a:rPr>
              <a:t>	}</a:t>
            </a:r>
          </a:p>
          <a:p>
            <a:r>
              <a:rPr lang="ko-KR" altLang="en-US" sz="1200" b="1" dirty="0">
                <a:latin typeface="+mn-ea"/>
                <a:ea typeface="+mn-ea"/>
              </a:rPr>
              <a:t>	</a:t>
            </a:r>
            <a:r>
              <a:rPr lang="en-US" altLang="ko-KR" sz="1200" b="1" dirty="0">
                <a:latin typeface="+mn-ea"/>
                <a:ea typeface="+mn-ea"/>
              </a:rPr>
              <a:t>return (lo + hi) / 2;</a:t>
            </a:r>
          </a:p>
          <a:p>
            <a:r>
              <a:rPr lang="en-US" altLang="ko-KR" sz="1200" b="1" dirty="0">
                <a:latin typeface="+mn-ea"/>
                <a:ea typeface="+mn-ea"/>
              </a:rPr>
              <a:t>}</a:t>
            </a:r>
          </a:p>
          <a:p>
            <a:endParaRPr lang="en-US" altLang="ko-KR" sz="1200" b="1" dirty="0">
              <a:latin typeface="+mn-ea"/>
              <a:ea typeface="+mn-ea"/>
            </a:endParaRPr>
          </a:p>
        </p:txBody>
      </p:sp>
    </p:spTree>
    <p:extLst>
      <p:ext uri="{BB962C8B-B14F-4D97-AF65-F5344CB8AC3E}">
        <p14:creationId xmlns:p14="http://schemas.microsoft.com/office/powerpoint/2010/main" val="178489309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내용 개체 틀 1"/>
          <p:cNvSpPr>
            <a:spLocks noGrp="1"/>
          </p:cNvSpPr>
          <p:nvPr>
            <p:ph sz="quarter" idx="10"/>
          </p:nvPr>
        </p:nvSpPr>
        <p:spPr>
          <a:xfrm>
            <a:off x="228600" y="931863"/>
            <a:ext cx="8686800" cy="5715000"/>
          </a:xfrm>
        </p:spPr>
        <p:txBody>
          <a:bodyPr/>
          <a:lstStyle/>
          <a:p>
            <a:pPr eaLnBrk="1" hangingPunct="1"/>
            <a:r>
              <a:rPr lang="ko-KR" altLang="en-US" dirty="0" smtClean="0"/>
              <a:t>문제</a:t>
            </a:r>
            <a:endParaRPr lang="en-US" altLang="ko-KR" dirty="0" smtClean="0"/>
          </a:p>
          <a:p>
            <a:pPr lvl="4"/>
            <a:r>
              <a:rPr lang="ko-KR" altLang="en-US" sz="1200" b="1" dirty="0" err="1"/>
              <a:t>싸비는</a:t>
            </a:r>
            <a:r>
              <a:rPr lang="ko-KR" altLang="en-US" sz="1200" b="1" dirty="0"/>
              <a:t> 윈도우</a:t>
            </a:r>
            <a:r>
              <a:rPr lang="en-US" altLang="ko-KR" sz="1200" b="1" dirty="0"/>
              <a:t>XP </a:t>
            </a:r>
            <a:r>
              <a:rPr lang="ko-KR" altLang="en-US" sz="1200" b="1" dirty="0"/>
              <a:t>운영체제에 포함되어 있는 </a:t>
            </a:r>
            <a:r>
              <a:rPr lang="ko-KR" altLang="en-US" sz="1200" b="1" dirty="0" err="1"/>
              <a:t>스파이더</a:t>
            </a:r>
            <a:r>
              <a:rPr lang="ko-KR" altLang="en-US" sz="1200" b="1" dirty="0"/>
              <a:t> 카드게임을 매우 좋아한다</a:t>
            </a:r>
            <a:r>
              <a:rPr lang="en-US" altLang="ko-KR" sz="1200" b="1" dirty="0"/>
              <a:t>. </a:t>
            </a:r>
            <a:r>
              <a:rPr lang="ko-KR" altLang="en-US" sz="1200" b="1" dirty="0"/>
              <a:t>처음에는 지는 경우가 있었는데</a:t>
            </a:r>
            <a:r>
              <a:rPr lang="en-US" altLang="ko-KR" sz="1200" b="1" dirty="0"/>
              <a:t>, </a:t>
            </a:r>
            <a:r>
              <a:rPr lang="ko-KR" altLang="en-US" sz="1200" b="1" dirty="0"/>
              <a:t>점점 연습을 함에 따라 </a:t>
            </a:r>
            <a:r>
              <a:rPr lang="ko-KR" altLang="en-US" sz="1200" b="1" dirty="0" err="1"/>
              <a:t>필승법을</a:t>
            </a:r>
            <a:r>
              <a:rPr lang="ko-KR" altLang="en-US" sz="1200" b="1" dirty="0"/>
              <a:t> 발견하였고 매번 승리를 하게 되었다</a:t>
            </a:r>
            <a:r>
              <a:rPr lang="en-US" altLang="ko-KR" sz="1200" b="1" dirty="0" smtClean="0"/>
              <a:t>. </a:t>
            </a:r>
            <a:r>
              <a:rPr lang="ko-KR" altLang="en-US" sz="1200" b="1" dirty="0" err="1" smtClean="0"/>
              <a:t>스파이더</a:t>
            </a:r>
            <a:r>
              <a:rPr lang="ko-KR" altLang="en-US" sz="1200" b="1" dirty="0" smtClean="0"/>
              <a:t> </a:t>
            </a:r>
            <a:r>
              <a:rPr lang="ko-KR" altLang="en-US" sz="1200" b="1" dirty="0"/>
              <a:t>게임을 하면 플레이어에 대한 정보가 다음과 같이 주어지는데 </a:t>
            </a:r>
            <a:r>
              <a:rPr lang="ko-KR" altLang="en-US" sz="1200" b="1" dirty="0" err="1"/>
              <a:t>싸비는</a:t>
            </a:r>
            <a:r>
              <a:rPr lang="ko-KR" altLang="en-US" sz="1200" b="1" dirty="0"/>
              <a:t> 이것을 보다 표시되고 있는 승률을 </a:t>
            </a:r>
            <a:r>
              <a:rPr lang="en-US" altLang="ko-KR" sz="1200" b="1" dirty="0"/>
              <a:t>1%</a:t>
            </a:r>
            <a:r>
              <a:rPr lang="ko-KR" altLang="en-US" sz="1200" b="1" dirty="0"/>
              <a:t>이상 올리기 위해선 최소한 몇 번의 연승이 필요한지 의구심이 들었다</a:t>
            </a:r>
            <a:r>
              <a:rPr lang="en-US" altLang="ko-KR" sz="1200" b="1" dirty="0" smtClean="0"/>
              <a:t>. </a:t>
            </a:r>
            <a:r>
              <a:rPr lang="ko-KR" altLang="en-US" sz="1200" b="1" dirty="0" smtClean="0"/>
              <a:t>플레이 </a:t>
            </a:r>
            <a:r>
              <a:rPr lang="ko-KR" altLang="en-US" sz="1200" b="1" dirty="0"/>
              <a:t>횟수 </a:t>
            </a:r>
            <a:r>
              <a:rPr lang="en-US" altLang="ko-KR" sz="1200" b="1" dirty="0"/>
              <a:t>: </a:t>
            </a:r>
            <a:r>
              <a:rPr lang="en-US" altLang="ko-KR" sz="1200" b="1" dirty="0" smtClean="0"/>
              <a:t>N, </a:t>
            </a:r>
            <a:r>
              <a:rPr lang="ko-KR" altLang="en-US" sz="1200" b="1" dirty="0" smtClean="0"/>
              <a:t>승리 </a:t>
            </a:r>
            <a:r>
              <a:rPr lang="ko-KR" altLang="en-US" sz="1200" b="1" dirty="0"/>
              <a:t>횟수 </a:t>
            </a:r>
            <a:r>
              <a:rPr lang="en-US" altLang="ko-KR" sz="1200" b="1" dirty="0"/>
              <a:t>: M(Z %)</a:t>
            </a:r>
          </a:p>
          <a:p>
            <a:pPr lvl="4"/>
            <a:r>
              <a:rPr lang="ko-KR" altLang="en-US" sz="1200" b="1" dirty="0"/>
              <a:t>여기서 </a:t>
            </a:r>
            <a:r>
              <a:rPr lang="en-US" altLang="ko-KR" sz="1200" b="1" dirty="0"/>
              <a:t>Z%</a:t>
            </a:r>
            <a:r>
              <a:rPr lang="ko-KR" altLang="en-US" sz="1200" b="1" dirty="0"/>
              <a:t>의 경우 소수점을 제외한 부분의 승률이다</a:t>
            </a:r>
            <a:r>
              <a:rPr lang="en-US" altLang="ko-KR" sz="1200" b="1" dirty="0"/>
              <a:t>. </a:t>
            </a:r>
            <a:r>
              <a:rPr lang="ko-KR" altLang="en-US" sz="1200" b="1" dirty="0"/>
              <a:t>즉</a:t>
            </a:r>
            <a:r>
              <a:rPr lang="en-US" altLang="ko-KR" sz="1200" b="1" dirty="0"/>
              <a:t>, </a:t>
            </a:r>
            <a:r>
              <a:rPr lang="ko-KR" altLang="en-US" sz="1200" b="1" dirty="0"/>
              <a:t>승률이 </a:t>
            </a:r>
            <a:r>
              <a:rPr lang="en-US" altLang="ko-KR" sz="1200" b="1" dirty="0"/>
              <a:t>88.68% </a:t>
            </a:r>
            <a:r>
              <a:rPr lang="ko-KR" altLang="en-US" sz="1200" b="1" dirty="0"/>
              <a:t>일 경우 </a:t>
            </a:r>
            <a:r>
              <a:rPr lang="en-US" altLang="ko-KR" sz="1200" b="1" dirty="0"/>
              <a:t>Z = 88% </a:t>
            </a:r>
            <a:r>
              <a:rPr lang="ko-KR" altLang="en-US" sz="1200" b="1" dirty="0"/>
              <a:t>이다</a:t>
            </a:r>
            <a:r>
              <a:rPr lang="en-US" altLang="ko-KR" sz="1200" b="1" dirty="0" smtClean="0"/>
              <a:t>. N</a:t>
            </a:r>
            <a:r>
              <a:rPr lang="en-US" altLang="ko-KR" sz="1200" b="1" dirty="0"/>
              <a:t>, M</a:t>
            </a:r>
            <a:r>
              <a:rPr lang="ko-KR" altLang="en-US" sz="1200" b="1" dirty="0"/>
              <a:t>이 주어졌을 때</a:t>
            </a:r>
            <a:r>
              <a:rPr lang="en-US" altLang="ko-KR" sz="1200" b="1" dirty="0"/>
              <a:t>, Z</a:t>
            </a:r>
            <a:r>
              <a:rPr lang="ko-KR" altLang="en-US" sz="1200" b="1" dirty="0"/>
              <a:t>를 올리기 위한 최소한의 연승횟수가 필요한지 구하는 프로그램을 작성하라</a:t>
            </a:r>
            <a:r>
              <a:rPr lang="en-US" altLang="ko-KR" sz="1200" b="1" dirty="0"/>
              <a:t>. </a:t>
            </a:r>
            <a:r>
              <a:rPr lang="ko-KR" altLang="en-US" sz="1200" b="1" dirty="0"/>
              <a:t>여기서 답이 되는 연승횟수는 </a:t>
            </a:r>
            <a:r>
              <a:rPr lang="en-US" altLang="ko-KR" sz="1200" b="1" dirty="0"/>
              <a:t>2,000,000,000 </a:t>
            </a:r>
            <a:r>
              <a:rPr lang="ko-KR" altLang="en-US" sz="1200" b="1" dirty="0"/>
              <a:t>이하라고 가정한다</a:t>
            </a:r>
            <a:r>
              <a:rPr lang="en-US" altLang="ko-KR" sz="1200" b="1" dirty="0" smtClean="0"/>
              <a:t>.</a:t>
            </a:r>
          </a:p>
          <a:p>
            <a:r>
              <a:rPr lang="ko-KR" altLang="en-US" b="1" dirty="0" smtClean="0"/>
              <a:t>입력</a:t>
            </a:r>
            <a:endParaRPr lang="en-US" altLang="ko-KR" b="1" dirty="0" smtClean="0"/>
          </a:p>
          <a:p>
            <a:pPr lvl="4"/>
            <a:r>
              <a:rPr lang="ko-KR" altLang="en-US" sz="1200" b="1" dirty="0"/>
              <a:t>입력의 </a:t>
            </a:r>
            <a:r>
              <a:rPr lang="ko-KR" altLang="en-US" sz="1200" b="1" dirty="0" err="1"/>
              <a:t>첫번째</a:t>
            </a:r>
            <a:r>
              <a:rPr lang="ko-KR" altLang="en-US" sz="1200" b="1" dirty="0"/>
              <a:t> 줄에는 테스트 케이스의 개수 </a:t>
            </a:r>
            <a:r>
              <a:rPr lang="en-US" altLang="ko-KR" sz="1200" b="1" dirty="0"/>
              <a:t>T</a:t>
            </a:r>
            <a:r>
              <a:rPr lang="ko-KR" altLang="en-US" sz="1200" b="1" dirty="0"/>
              <a:t>가 입력되고</a:t>
            </a:r>
            <a:r>
              <a:rPr lang="en-US" altLang="ko-KR" sz="1200" b="1" dirty="0"/>
              <a:t>, </a:t>
            </a:r>
            <a:r>
              <a:rPr lang="ko-KR" altLang="en-US" sz="1200" b="1" dirty="0"/>
              <a:t>다음 줄 부터 </a:t>
            </a:r>
            <a:r>
              <a:rPr lang="ko-KR" altLang="en-US" sz="1200" b="1" dirty="0" err="1"/>
              <a:t>한줄에</a:t>
            </a:r>
            <a:r>
              <a:rPr lang="ko-KR" altLang="en-US" sz="1200" b="1" dirty="0"/>
              <a:t> 하나씩 </a:t>
            </a:r>
            <a:r>
              <a:rPr lang="en-US" altLang="ko-KR" sz="1200" b="1" dirty="0"/>
              <a:t>T</a:t>
            </a:r>
            <a:r>
              <a:rPr lang="ko-KR" altLang="en-US" sz="1200" b="1" dirty="0"/>
              <a:t>개의 테스트 케이스가 입력된다</a:t>
            </a:r>
            <a:r>
              <a:rPr lang="en-US" altLang="ko-KR" sz="1200" b="1" dirty="0" smtClean="0"/>
              <a:t>. </a:t>
            </a:r>
            <a:r>
              <a:rPr lang="ko-KR" altLang="en-US" sz="1200" b="1" dirty="0" smtClean="0"/>
              <a:t>테스트케이스는 </a:t>
            </a:r>
            <a:r>
              <a:rPr lang="ko-KR" altLang="en-US" sz="1200" b="1" dirty="0"/>
              <a:t>두 개의 숫자로 이루어진다</a:t>
            </a:r>
            <a:r>
              <a:rPr lang="en-US" altLang="ko-KR" sz="1200" b="1" dirty="0"/>
              <a:t>. </a:t>
            </a:r>
            <a:r>
              <a:rPr lang="ko-KR" altLang="en-US" sz="1200" b="1" dirty="0"/>
              <a:t>처음에 들어오는 숫자는 </a:t>
            </a:r>
            <a:r>
              <a:rPr lang="ko-KR" altLang="en-US" sz="1200" b="1" dirty="0" err="1"/>
              <a:t>스파이더를</a:t>
            </a:r>
            <a:r>
              <a:rPr lang="ko-KR" altLang="en-US" sz="1200" b="1" dirty="0"/>
              <a:t> 플레이를 한 횟수</a:t>
            </a:r>
            <a:r>
              <a:rPr lang="en-US" altLang="ko-KR" sz="1200" b="1" dirty="0"/>
              <a:t>N(1&lt;=N&lt;=1,000,000,000)</a:t>
            </a:r>
            <a:r>
              <a:rPr lang="ko-KR" altLang="en-US" sz="1200" b="1" dirty="0"/>
              <a:t>를 의미하며</a:t>
            </a:r>
            <a:r>
              <a:rPr lang="en-US" altLang="ko-KR" sz="1200" b="1" dirty="0"/>
              <a:t>, </a:t>
            </a:r>
            <a:r>
              <a:rPr lang="ko-KR" altLang="en-US" sz="1200" b="1" dirty="0"/>
              <a:t>나중에 들어온 숫자는 승리한 횟수</a:t>
            </a:r>
            <a:r>
              <a:rPr lang="en-US" altLang="ko-KR" sz="1200" b="1" dirty="0"/>
              <a:t>M(0&lt;=M&lt;=N)</a:t>
            </a:r>
            <a:r>
              <a:rPr lang="ko-KR" altLang="en-US" sz="1200" b="1" dirty="0"/>
              <a:t>를 의미한다</a:t>
            </a:r>
            <a:r>
              <a:rPr lang="en-US" altLang="ko-KR" b="1" dirty="0" smtClean="0"/>
              <a:t>.</a:t>
            </a:r>
          </a:p>
          <a:p>
            <a:r>
              <a:rPr lang="ko-KR" altLang="en-US" dirty="0" smtClean="0"/>
              <a:t>출력</a:t>
            </a:r>
            <a:endParaRPr lang="en-US" altLang="ko-KR" dirty="0" smtClean="0"/>
          </a:p>
          <a:p>
            <a:pPr lvl="4"/>
            <a:r>
              <a:rPr lang="ko-KR" altLang="en-US" sz="1200" b="1" dirty="0"/>
              <a:t>각 테스트 케이스에 대해서 </a:t>
            </a:r>
            <a:r>
              <a:rPr lang="ko-KR" altLang="en-US" sz="1200" b="1" dirty="0" err="1"/>
              <a:t>한줄에</a:t>
            </a:r>
            <a:r>
              <a:rPr lang="ko-KR" altLang="en-US" sz="1200" b="1" dirty="0"/>
              <a:t> 승률을 올릴 수 있을 경우 이를 위한 최소한의 연승 수를 출력하며</a:t>
            </a:r>
            <a:r>
              <a:rPr lang="en-US" altLang="ko-KR" sz="1200" b="1" dirty="0"/>
              <a:t>, </a:t>
            </a:r>
            <a:r>
              <a:rPr lang="ko-KR" altLang="en-US" sz="1200" b="1" dirty="0"/>
              <a:t>불가능할 경우 </a:t>
            </a:r>
            <a:r>
              <a:rPr lang="en-US" altLang="ko-KR" sz="1200" b="1" dirty="0"/>
              <a:t>-1</a:t>
            </a:r>
            <a:r>
              <a:rPr lang="ko-KR" altLang="en-US" sz="1200" b="1" dirty="0"/>
              <a:t>을 </a:t>
            </a:r>
            <a:r>
              <a:rPr lang="ko-KR" altLang="en-US" sz="1200" b="1" dirty="0" smtClean="0"/>
              <a:t>출력한다</a:t>
            </a:r>
            <a:r>
              <a:rPr lang="en-US" altLang="ko-KR" sz="1200" b="1" dirty="0"/>
              <a:t>.</a:t>
            </a:r>
            <a:endParaRPr lang="en-US" altLang="ko-KR" sz="1200" b="1" dirty="0" smtClean="0"/>
          </a:p>
        </p:txBody>
      </p:sp>
      <p:sp>
        <p:nvSpPr>
          <p:cNvPr id="26627" name="제목 2"/>
          <p:cNvSpPr>
            <a:spLocks noGrp="1"/>
          </p:cNvSpPr>
          <p:nvPr>
            <p:ph type="title"/>
          </p:nvPr>
        </p:nvSpPr>
        <p:spPr/>
        <p:txBody>
          <a:bodyPr/>
          <a:lstStyle/>
          <a:p>
            <a:r>
              <a:rPr lang="en-US" altLang="ko-KR" dirty="0" smtClean="0"/>
              <a:t>3-1. </a:t>
            </a:r>
            <a:r>
              <a:rPr lang="ko-KR" altLang="en-US" dirty="0" smtClean="0"/>
              <a:t>이분법 </a:t>
            </a:r>
            <a:r>
              <a:rPr lang="en-US" altLang="ko-KR" dirty="0" smtClean="0"/>
              <a:t>- Practice</a:t>
            </a:r>
            <a:endParaRPr lang="ko-KR" altLang="en-US" dirty="0" smtClean="0"/>
          </a:p>
        </p:txBody>
      </p:sp>
      <p:sp>
        <p:nvSpPr>
          <p:cNvPr id="3" name="TextBox 2"/>
          <p:cNvSpPr txBox="1"/>
          <p:nvPr/>
        </p:nvSpPr>
        <p:spPr>
          <a:xfrm>
            <a:off x="4283968" y="5140349"/>
            <a:ext cx="3888432" cy="1384995"/>
          </a:xfrm>
          <a:prstGeom prst="rect">
            <a:avLst/>
          </a:prstGeom>
          <a:noFill/>
        </p:spPr>
        <p:txBody>
          <a:bodyPr wrap="square" rtlCol="0">
            <a:spAutoFit/>
          </a:bodyPr>
          <a:lstStyle/>
          <a:p>
            <a:r>
              <a:rPr lang="ko-KR" altLang="en-US" sz="1400" b="1" dirty="0" smtClean="0">
                <a:latin typeface="+mn-ea"/>
                <a:ea typeface="+mn-ea"/>
              </a:rPr>
              <a:t>예제출력</a:t>
            </a:r>
            <a:endParaRPr lang="en-US" altLang="ko-KR" sz="1400" b="1" dirty="0" smtClean="0">
              <a:latin typeface="+mn-ea"/>
              <a:ea typeface="+mn-ea"/>
            </a:endParaRPr>
          </a:p>
          <a:p>
            <a:r>
              <a:rPr lang="en-US" altLang="ko-KR" sz="1400" b="1" dirty="0" smtClean="0">
                <a:latin typeface="+mn-ea"/>
                <a:ea typeface="+mn-ea"/>
              </a:rPr>
              <a:t>1</a:t>
            </a:r>
          </a:p>
          <a:p>
            <a:r>
              <a:rPr lang="en-US" altLang="ko-KR" sz="1400" b="1" dirty="0" smtClean="0">
                <a:latin typeface="+mn-ea"/>
                <a:ea typeface="+mn-ea"/>
              </a:rPr>
              <a:t>6</a:t>
            </a:r>
          </a:p>
          <a:p>
            <a:r>
              <a:rPr lang="en-US" altLang="ko-KR" sz="1400" b="1" dirty="0" smtClean="0">
                <a:latin typeface="+mn-ea"/>
                <a:ea typeface="+mn-ea"/>
              </a:rPr>
              <a:t>-1</a:t>
            </a:r>
          </a:p>
          <a:p>
            <a:r>
              <a:rPr lang="en-US" altLang="ko-KR" sz="1400" b="1" dirty="0" smtClean="0">
                <a:latin typeface="+mn-ea"/>
                <a:ea typeface="+mn-ea"/>
              </a:rPr>
              <a:t>1000</a:t>
            </a:r>
          </a:p>
          <a:p>
            <a:r>
              <a:rPr lang="en-US" altLang="ko-KR" sz="1400" b="1" dirty="0" smtClean="0">
                <a:latin typeface="+mn-ea"/>
                <a:ea typeface="+mn-ea"/>
              </a:rPr>
              <a:t>19230770</a:t>
            </a:r>
            <a:endParaRPr lang="ko-KR" altLang="en-US" sz="1400" b="1" dirty="0">
              <a:latin typeface="+mn-ea"/>
              <a:ea typeface="+mn-ea"/>
            </a:endParaRPr>
          </a:p>
        </p:txBody>
      </p:sp>
      <p:sp>
        <p:nvSpPr>
          <p:cNvPr id="7" name="TextBox 6"/>
          <p:cNvSpPr txBox="1"/>
          <p:nvPr/>
        </p:nvSpPr>
        <p:spPr>
          <a:xfrm>
            <a:off x="683568" y="4927851"/>
            <a:ext cx="3744416" cy="1600438"/>
          </a:xfrm>
          <a:prstGeom prst="rect">
            <a:avLst/>
          </a:prstGeom>
          <a:noFill/>
        </p:spPr>
        <p:txBody>
          <a:bodyPr wrap="square" rtlCol="0">
            <a:spAutoFit/>
          </a:bodyPr>
          <a:lstStyle/>
          <a:p>
            <a:r>
              <a:rPr lang="ko-KR" altLang="en-US" sz="1400" b="1" dirty="0" smtClean="0">
                <a:latin typeface="+mn-ea"/>
                <a:ea typeface="+mn-ea"/>
              </a:rPr>
              <a:t>예제입력</a:t>
            </a:r>
            <a:endParaRPr lang="en-US" altLang="ko-KR" sz="1400" b="1" dirty="0" smtClean="0">
              <a:latin typeface="+mn-ea"/>
              <a:ea typeface="+mn-ea"/>
            </a:endParaRPr>
          </a:p>
          <a:p>
            <a:r>
              <a:rPr lang="en-US" altLang="ko-KR" sz="1400" b="1" dirty="0">
                <a:latin typeface="+mn-ea"/>
                <a:ea typeface="+mn-ea"/>
              </a:rPr>
              <a:t>5 </a:t>
            </a:r>
          </a:p>
          <a:p>
            <a:r>
              <a:rPr lang="en-US" altLang="ko-KR" sz="1400" b="1" dirty="0">
                <a:latin typeface="+mn-ea"/>
                <a:ea typeface="+mn-ea"/>
              </a:rPr>
              <a:t>10 8 </a:t>
            </a:r>
          </a:p>
          <a:p>
            <a:r>
              <a:rPr lang="en-US" altLang="ko-KR" sz="1400" b="1" dirty="0">
                <a:latin typeface="+mn-ea"/>
                <a:ea typeface="+mn-ea"/>
              </a:rPr>
              <a:t>100 80 </a:t>
            </a:r>
          </a:p>
          <a:p>
            <a:r>
              <a:rPr lang="en-US" altLang="ko-KR" sz="1400" b="1" dirty="0">
                <a:latin typeface="+mn-ea"/>
                <a:ea typeface="+mn-ea"/>
              </a:rPr>
              <a:t>47 47 </a:t>
            </a:r>
          </a:p>
          <a:p>
            <a:r>
              <a:rPr lang="en-US" altLang="ko-KR" sz="1400" b="1" dirty="0">
                <a:latin typeface="+mn-ea"/>
                <a:ea typeface="+mn-ea"/>
              </a:rPr>
              <a:t>99000 0 </a:t>
            </a:r>
          </a:p>
          <a:p>
            <a:r>
              <a:rPr lang="en-US" altLang="ko-KR" sz="1400" b="1" dirty="0">
                <a:latin typeface="+mn-ea"/>
                <a:ea typeface="+mn-ea"/>
              </a:rPr>
              <a:t>1000000000 470000000</a:t>
            </a:r>
            <a:endParaRPr lang="en-US" altLang="ko-KR" sz="1600" b="1" dirty="0">
              <a:latin typeface="+mn-ea"/>
              <a:ea typeface="+mn-ea"/>
            </a:endParaRPr>
          </a:p>
        </p:txBody>
      </p:sp>
    </p:spTree>
    <p:extLst>
      <p:ext uri="{BB962C8B-B14F-4D97-AF65-F5344CB8AC3E}">
        <p14:creationId xmlns:p14="http://schemas.microsoft.com/office/powerpoint/2010/main" val="273046014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내용 개체 틀 1"/>
          <p:cNvSpPr>
            <a:spLocks noGrp="1"/>
          </p:cNvSpPr>
          <p:nvPr>
            <p:ph sz="quarter" idx="10"/>
          </p:nvPr>
        </p:nvSpPr>
        <p:spPr>
          <a:xfrm>
            <a:off x="228600" y="931863"/>
            <a:ext cx="8686800" cy="5715000"/>
          </a:xfrm>
        </p:spPr>
        <p:txBody>
          <a:bodyPr/>
          <a:lstStyle/>
          <a:p>
            <a:pPr eaLnBrk="1" hangingPunct="1"/>
            <a:r>
              <a:rPr lang="en-US" altLang="ko-KR" dirty="0" smtClean="0"/>
              <a:t>Solution</a:t>
            </a:r>
          </a:p>
          <a:p>
            <a:pPr lvl="3" eaLnBrk="1" hangingPunct="1"/>
            <a:r>
              <a:rPr lang="en-US" altLang="ko-KR" dirty="0" smtClean="0"/>
              <a:t>20</a:t>
            </a:r>
            <a:r>
              <a:rPr lang="ko-KR" altLang="en-US" dirty="0" smtClean="0"/>
              <a:t>억 연승을 하면 승률이 올라가는지 확인한다</a:t>
            </a:r>
            <a:r>
              <a:rPr lang="en-US" altLang="ko-KR" dirty="0" smtClean="0"/>
              <a:t>.</a:t>
            </a:r>
          </a:p>
          <a:p>
            <a:pPr lvl="3" eaLnBrk="1" hangingPunct="1"/>
            <a:r>
              <a:rPr lang="en-US" altLang="ko-KR" dirty="0" smtClean="0"/>
              <a:t>20</a:t>
            </a:r>
            <a:r>
              <a:rPr lang="ko-KR" altLang="en-US" dirty="0" smtClean="0"/>
              <a:t>억 연승할 경우 올라간다면</a:t>
            </a:r>
            <a:r>
              <a:rPr lang="en-US" altLang="ko-KR" dirty="0" smtClean="0"/>
              <a:t>, </a:t>
            </a:r>
            <a:r>
              <a:rPr lang="ko-KR" altLang="en-US" dirty="0" smtClean="0"/>
              <a:t>해는 </a:t>
            </a:r>
            <a:r>
              <a:rPr lang="en-US" altLang="ko-KR" dirty="0" smtClean="0"/>
              <a:t>1</a:t>
            </a:r>
            <a:r>
              <a:rPr lang="ko-KR" altLang="en-US" dirty="0" smtClean="0"/>
              <a:t>과 </a:t>
            </a:r>
            <a:r>
              <a:rPr lang="en-US" altLang="ko-KR" dirty="0" smtClean="0"/>
              <a:t>20</a:t>
            </a:r>
            <a:r>
              <a:rPr lang="ko-KR" altLang="en-US" dirty="0" smtClean="0"/>
              <a:t>억 사이일 것이다</a:t>
            </a:r>
            <a:r>
              <a:rPr lang="en-US" altLang="ko-KR" dirty="0" smtClean="0"/>
              <a:t>.</a:t>
            </a:r>
          </a:p>
          <a:p>
            <a:pPr lvl="3" eaLnBrk="1" hangingPunct="1"/>
            <a:r>
              <a:rPr lang="en-US" altLang="ko-KR" dirty="0" smtClean="0"/>
              <a:t>10</a:t>
            </a:r>
            <a:r>
              <a:rPr lang="ko-KR" altLang="en-US" dirty="0" smtClean="0"/>
              <a:t>억을 확인한다</a:t>
            </a:r>
            <a:r>
              <a:rPr lang="en-US" altLang="ko-KR" dirty="0" smtClean="0"/>
              <a:t>.</a:t>
            </a:r>
          </a:p>
          <a:p>
            <a:pPr lvl="4" eaLnBrk="1" hangingPunct="1"/>
            <a:r>
              <a:rPr lang="en-US" altLang="ko-KR" dirty="0" smtClean="0"/>
              <a:t>10</a:t>
            </a:r>
            <a:r>
              <a:rPr lang="ko-KR" altLang="en-US" dirty="0" smtClean="0"/>
              <a:t>억 연승할 경우 승률이 올라간다면 답은 </a:t>
            </a:r>
            <a:r>
              <a:rPr lang="en-US" altLang="ko-KR" dirty="0" smtClean="0"/>
              <a:t>1</a:t>
            </a:r>
            <a:r>
              <a:rPr lang="ko-KR" altLang="en-US" dirty="0" smtClean="0"/>
              <a:t>과 </a:t>
            </a:r>
            <a:r>
              <a:rPr lang="en-US" altLang="ko-KR" dirty="0" smtClean="0"/>
              <a:t>10</a:t>
            </a:r>
            <a:r>
              <a:rPr lang="ko-KR" altLang="en-US" dirty="0" smtClean="0"/>
              <a:t>억 사이</a:t>
            </a:r>
            <a:r>
              <a:rPr lang="en-US" altLang="ko-KR" dirty="0" smtClean="0"/>
              <a:t>.</a:t>
            </a:r>
          </a:p>
          <a:p>
            <a:pPr lvl="4" eaLnBrk="1" hangingPunct="1"/>
            <a:r>
              <a:rPr lang="ko-KR" altLang="en-US" dirty="0" smtClean="0"/>
              <a:t>승률이 올라가지 않는다면 답은 </a:t>
            </a:r>
            <a:r>
              <a:rPr lang="en-US" altLang="ko-KR" dirty="0" smtClean="0"/>
              <a:t>10</a:t>
            </a:r>
            <a:r>
              <a:rPr lang="ko-KR" altLang="en-US" dirty="0" smtClean="0"/>
              <a:t>억 </a:t>
            </a:r>
            <a:r>
              <a:rPr lang="en-US" altLang="ko-KR" dirty="0" smtClean="0"/>
              <a:t>+1 ~ 20</a:t>
            </a:r>
            <a:r>
              <a:rPr lang="ko-KR" altLang="en-US" dirty="0" smtClean="0"/>
              <a:t>억 사이</a:t>
            </a:r>
            <a:r>
              <a:rPr lang="en-US" altLang="ko-KR" dirty="0" smtClean="0"/>
              <a:t>.</a:t>
            </a:r>
            <a:endParaRPr lang="en-US" altLang="ko-KR" dirty="0" smtClean="0"/>
          </a:p>
        </p:txBody>
      </p:sp>
      <p:sp>
        <p:nvSpPr>
          <p:cNvPr id="26627" name="제목 2"/>
          <p:cNvSpPr>
            <a:spLocks noGrp="1"/>
          </p:cNvSpPr>
          <p:nvPr>
            <p:ph type="title"/>
          </p:nvPr>
        </p:nvSpPr>
        <p:spPr/>
        <p:txBody>
          <a:bodyPr/>
          <a:lstStyle/>
          <a:p>
            <a:r>
              <a:rPr lang="en-US" altLang="ko-KR" dirty="0" smtClean="0"/>
              <a:t>3-1. </a:t>
            </a:r>
            <a:r>
              <a:rPr lang="ko-KR" altLang="en-US" dirty="0" smtClean="0"/>
              <a:t>이분법 </a:t>
            </a:r>
            <a:r>
              <a:rPr lang="en-US" altLang="ko-KR" dirty="0" smtClean="0"/>
              <a:t>- Practice</a:t>
            </a:r>
            <a:endParaRPr lang="ko-KR" altLang="en-US" dirty="0" smtClean="0"/>
          </a:p>
        </p:txBody>
      </p:sp>
    </p:spTree>
    <p:extLst>
      <p:ext uri="{BB962C8B-B14F-4D97-AF65-F5344CB8AC3E}">
        <p14:creationId xmlns:p14="http://schemas.microsoft.com/office/powerpoint/2010/main" val="234309577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내용 개체 틀 1"/>
          <p:cNvSpPr>
            <a:spLocks noGrp="1"/>
          </p:cNvSpPr>
          <p:nvPr>
            <p:ph sz="quarter" idx="10"/>
          </p:nvPr>
        </p:nvSpPr>
        <p:spPr>
          <a:xfrm>
            <a:off x="228600" y="931863"/>
            <a:ext cx="8686800" cy="5715000"/>
          </a:xfrm>
        </p:spPr>
        <p:txBody>
          <a:bodyPr/>
          <a:lstStyle/>
          <a:p>
            <a:pPr eaLnBrk="1" hangingPunct="1"/>
            <a:r>
              <a:rPr lang="ko-KR" altLang="en-US" dirty="0" smtClean="0"/>
              <a:t>삼분법</a:t>
            </a:r>
            <a:r>
              <a:rPr lang="en-US" altLang="ko-KR" dirty="0" smtClean="0"/>
              <a:t>(ternary method)</a:t>
            </a:r>
          </a:p>
          <a:p>
            <a:pPr lvl="1" eaLnBrk="1" hangingPunct="1"/>
            <a:r>
              <a:rPr lang="ko-KR" altLang="en-US" dirty="0" smtClean="0"/>
              <a:t>이분법이 매 반복마다 답의 후보 구간을 절반으로 잘라 각 위치에서 함수의 값을 계산하는 것과 비슷하다</a:t>
            </a:r>
            <a:r>
              <a:rPr lang="en-US" altLang="ko-KR" dirty="0" smtClean="0"/>
              <a:t>.</a:t>
            </a:r>
          </a:p>
          <a:p>
            <a:pPr lvl="1" eaLnBrk="1" hangingPunct="1"/>
            <a:r>
              <a:rPr lang="ko-KR" altLang="en-US" dirty="0" smtClean="0"/>
              <a:t>삼분법은 답의 후보 구간을 </a:t>
            </a:r>
            <a:r>
              <a:rPr lang="ko-KR" altLang="en-US" dirty="0" err="1" smtClean="0"/>
              <a:t>삼등분하는</a:t>
            </a:r>
            <a:r>
              <a:rPr lang="ko-KR" altLang="en-US" dirty="0" smtClean="0"/>
              <a:t> 두 위치에서 함수의 값을 계산한다</a:t>
            </a:r>
            <a:r>
              <a:rPr lang="en-US" altLang="ko-KR" dirty="0" smtClean="0"/>
              <a:t>.</a:t>
            </a:r>
            <a:endParaRPr lang="en-US" altLang="ko-KR" dirty="0"/>
          </a:p>
          <a:p>
            <a:pPr lvl="2" eaLnBrk="1" hangingPunct="1"/>
            <a:endParaRPr lang="en-US" altLang="ko-KR" dirty="0" smtClean="0"/>
          </a:p>
          <a:p>
            <a:pPr lvl="2" eaLnBrk="1" hangingPunct="1"/>
            <a:endParaRPr lang="en-US" altLang="ko-KR" dirty="0" smtClean="0"/>
          </a:p>
        </p:txBody>
      </p:sp>
      <p:sp>
        <p:nvSpPr>
          <p:cNvPr id="26627" name="제목 2"/>
          <p:cNvSpPr>
            <a:spLocks noGrp="1"/>
          </p:cNvSpPr>
          <p:nvPr>
            <p:ph type="title"/>
          </p:nvPr>
        </p:nvSpPr>
        <p:spPr/>
        <p:txBody>
          <a:bodyPr/>
          <a:lstStyle/>
          <a:p>
            <a:r>
              <a:rPr lang="en-US" altLang="ko-KR" dirty="0" smtClean="0"/>
              <a:t>3-2. </a:t>
            </a:r>
            <a:r>
              <a:rPr lang="ko-KR" altLang="en-US" dirty="0" smtClean="0"/>
              <a:t>삼분법</a:t>
            </a:r>
            <a:r>
              <a:rPr lang="en-US" altLang="ko-KR" dirty="0" smtClean="0"/>
              <a:t>(ternary method)</a:t>
            </a:r>
            <a:endParaRPr lang="ko-KR" altLang="en-US" dirty="0" smtClean="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3161134"/>
            <a:ext cx="3789046" cy="235609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14326" y="3161134"/>
            <a:ext cx="3678507" cy="234086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2354228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내용 개체 틀 1"/>
          <p:cNvSpPr>
            <a:spLocks noGrp="1"/>
          </p:cNvSpPr>
          <p:nvPr>
            <p:ph sz="quarter" idx="10"/>
          </p:nvPr>
        </p:nvSpPr>
        <p:spPr>
          <a:xfrm>
            <a:off x="228600" y="931863"/>
            <a:ext cx="8686800" cy="5715000"/>
          </a:xfrm>
        </p:spPr>
        <p:txBody>
          <a:bodyPr/>
          <a:lstStyle/>
          <a:p>
            <a:pPr eaLnBrk="1" hangingPunct="1"/>
            <a:r>
              <a:rPr lang="ko-KR" altLang="en-US" dirty="0" smtClean="0"/>
              <a:t>삼분법</a:t>
            </a:r>
            <a:r>
              <a:rPr lang="en-US" altLang="ko-KR" dirty="0" smtClean="0"/>
              <a:t>(ternary method)</a:t>
            </a:r>
          </a:p>
          <a:p>
            <a:pPr lvl="1" eaLnBrk="1" hangingPunct="1"/>
            <a:r>
              <a:rPr lang="ko-KR" altLang="en-US" dirty="0" err="1" smtClean="0"/>
              <a:t>한개의</a:t>
            </a:r>
            <a:r>
              <a:rPr lang="ko-KR" altLang="en-US" dirty="0" smtClean="0"/>
              <a:t> 지역 </a:t>
            </a:r>
            <a:r>
              <a:rPr lang="ko-KR" altLang="en-US" dirty="0" err="1" smtClean="0"/>
              <a:t>극대점이</a:t>
            </a:r>
            <a:r>
              <a:rPr lang="ko-KR" altLang="en-US" dirty="0" smtClean="0"/>
              <a:t> 있어야 한다</a:t>
            </a:r>
            <a:r>
              <a:rPr lang="en-US" altLang="ko-KR" dirty="0" smtClean="0"/>
              <a:t>.</a:t>
            </a:r>
          </a:p>
          <a:p>
            <a:pPr lvl="1" eaLnBrk="1" hangingPunct="1"/>
            <a:r>
              <a:rPr lang="ko-KR" altLang="en-US" dirty="0" err="1" smtClean="0"/>
              <a:t>최대점</a:t>
            </a:r>
            <a:r>
              <a:rPr lang="ko-KR" altLang="en-US" dirty="0" smtClean="0"/>
              <a:t> 왼쪽은 항상 순증가</a:t>
            </a:r>
            <a:r>
              <a:rPr lang="en-US" altLang="ko-KR" dirty="0" smtClean="0"/>
              <a:t>, </a:t>
            </a:r>
            <a:r>
              <a:rPr lang="ko-KR" altLang="en-US" dirty="0" smtClean="0"/>
              <a:t>오른쪽은 항상 </a:t>
            </a:r>
            <a:r>
              <a:rPr lang="ko-KR" altLang="en-US" dirty="0" err="1" smtClean="0"/>
              <a:t>순감소</a:t>
            </a:r>
            <a:endParaRPr lang="en-US" altLang="ko-KR" dirty="0" smtClean="0"/>
          </a:p>
          <a:p>
            <a:pPr lvl="1" eaLnBrk="1" hangingPunct="1"/>
            <a:r>
              <a:rPr lang="ko-KR" altLang="en-US" dirty="0" smtClean="0"/>
              <a:t>최대치를 포함하는 후보 구간을 우선 알고 있어야 한다</a:t>
            </a:r>
            <a:r>
              <a:rPr lang="en-US" altLang="ko-KR" dirty="0" smtClean="0"/>
              <a:t>.</a:t>
            </a:r>
            <a:endParaRPr lang="en-US" altLang="ko-KR" dirty="0"/>
          </a:p>
          <a:p>
            <a:pPr lvl="2" eaLnBrk="1" hangingPunct="1"/>
            <a:endParaRPr lang="en-US" altLang="ko-KR" dirty="0" smtClean="0"/>
          </a:p>
          <a:p>
            <a:pPr lvl="2" eaLnBrk="1" hangingPunct="1"/>
            <a:endParaRPr lang="en-US" altLang="ko-KR" dirty="0" smtClean="0"/>
          </a:p>
        </p:txBody>
      </p:sp>
      <p:sp>
        <p:nvSpPr>
          <p:cNvPr id="26627" name="제목 2"/>
          <p:cNvSpPr>
            <a:spLocks noGrp="1"/>
          </p:cNvSpPr>
          <p:nvPr>
            <p:ph type="title"/>
          </p:nvPr>
        </p:nvSpPr>
        <p:spPr/>
        <p:txBody>
          <a:bodyPr/>
          <a:lstStyle/>
          <a:p>
            <a:r>
              <a:rPr lang="en-US" altLang="ko-KR" dirty="0" smtClean="0"/>
              <a:t>3-2. </a:t>
            </a:r>
            <a:r>
              <a:rPr lang="ko-KR" altLang="en-US" dirty="0" smtClean="0"/>
              <a:t>삼분법</a:t>
            </a:r>
            <a:r>
              <a:rPr lang="en-US" altLang="ko-KR" dirty="0" smtClean="0"/>
              <a:t>(ternary method)</a:t>
            </a:r>
            <a:endParaRPr lang="ko-KR" altLang="en-US" dirty="0" smtClean="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3161134"/>
            <a:ext cx="3789046" cy="235609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14326" y="3161134"/>
            <a:ext cx="3678507" cy="234086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9943086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내용 개체 틀 1"/>
          <p:cNvSpPr>
            <a:spLocks noGrp="1"/>
          </p:cNvSpPr>
          <p:nvPr>
            <p:ph sz="quarter" idx="10"/>
          </p:nvPr>
        </p:nvSpPr>
        <p:spPr>
          <a:xfrm>
            <a:off x="228600" y="931863"/>
            <a:ext cx="8686800" cy="5715000"/>
          </a:xfrm>
        </p:spPr>
        <p:txBody>
          <a:bodyPr/>
          <a:lstStyle/>
          <a:p>
            <a:pPr lvl="1" eaLnBrk="1" hangingPunct="1"/>
            <a:r>
              <a:rPr lang="en-US" altLang="ko-KR" dirty="0" smtClean="0"/>
              <a:t>Algorithm</a:t>
            </a:r>
          </a:p>
          <a:p>
            <a:pPr lvl="2" eaLnBrk="1" hangingPunct="1"/>
            <a:endParaRPr lang="en-US" altLang="ko-KR" dirty="0" smtClean="0"/>
          </a:p>
        </p:txBody>
      </p:sp>
      <p:sp>
        <p:nvSpPr>
          <p:cNvPr id="26627" name="제목 2"/>
          <p:cNvSpPr>
            <a:spLocks noGrp="1"/>
          </p:cNvSpPr>
          <p:nvPr>
            <p:ph type="title"/>
          </p:nvPr>
        </p:nvSpPr>
        <p:spPr/>
        <p:txBody>
          <a:bodyPr/>
          <a:lstStyle/>
          <a:p>
            <a:r>
              <a:rPr lang="en-US" altLang="ko-KR" dirty="0" smtClean="0"/>
              <a:t>3-2. </a:t>
            </a:r>
            <a:r>
              <a:rPr lang="ko-KR" altLang="en-US" dirty="0" smtClean="0"/>
              <a:t>삼분법</a:t>
            </a:r>
            <a:r>
              <a:rPr lang="en-US" altLang="ko-KR" dirty="0" smtClean="0"/>
              <a:t>(ternary method)</a:t>
            </a:r>
            <a:endParaRPr lang="ko-KR" altLang="en-US" dirty="0" smtClean="0"/>
          </a:p>
        </p:txBody>
      </p:sp>
      <p:sp>
        <p:nvSpPr>
          <p:cNvPr id="6" name="TextBox 5"/>
          <p:cNvSpPr txBox="1"/>
          <p:nvPr/>
        </p:nvSpPr>
        <p:spPr>
          <a:xfrm>
            <a:off x="364704" y="1556792"/>
            <a:ext cx="8023720" cy="3046988"/>
          </a:xfrm>
          <a:prstGeom prst="rect">
            <a:avLst/>
          </a:prstGeom>
          <a:noFill/>
        </p:spPr>
        <p:txBody>
          <a:bodyPr wrap="square" rtlCol="0">
            <a:spAutoFit/>
          </a:bodyPr>
          <a:lstStyle/>
          <a:p>
            <a:r>
              <a:rPr lang="en-US" altLang="ko-KR" sz="1200" b="1" dirty="0">
                <a:latin typeface="+mn-ea"/>
                <a:ea typeface="+mn-ea"/>
              </a:rPr>
              <a:t>double </a:t>
            </a:r>
            <a:r>
              <a:rPr lang="en-US" altLang="ko-KR" sz="1200" b="1" dirty="0" err="1">
                <a:latin typeface="+mn-ea"/>
                <a:ea typeface="+mn-ea"/>
              </a:rPr>
              <a:t>ternarySearch</a:t>
            </a:r>
            <a:r>
              <a:rPr lang="en-US" altLang="ko-KR" sz="1200" b="1" dirty="0">
                <a:latin typeface="+mn-ea"/>
                <a:ea typeface="+mn-ea"/>
              </a:rPr>
              <a:t>(</a:t>
            </a:r>
            <a:r>
              <a:rPr lang="en-US" altLang="ko-KR" sz="1200" b="1" dirty="0" err="1">
                <a:latin typeface="+mn-ea"/>
                <a:ea typeface="+mn-ea"/>
              </a:rPr>
              <a:t>int</a:t>
            </a:r>
            <a:r>
              <a:rPr lang="en-US" altLang="ko-KR" sz="1200" b="1" dirty="0">
                <a:latin typeface="+mn-ea"/>
                <a:ea typeface="+mn-ea"/>
              </a:rPr>
              <a:t> left, </a:t>
            </a:r>
            <a:r>
              <a:rPr lang="en-US" altLang="ko-KR" sz="1200" b="1" dirty="0" err="1">
                <a:latin typeface="+mn-ea"/>
                <a:ea typeface="+mn-ea"/>
              </a:rPr>
              <a:t>int</a:t>
            </a:r>
            <a:r>
              <a:rPr lang="en-US" altLang="ko-KR" sz="1200" b="1" dirty="0">
                <a:latin typeface="+mn-ea"/>
                <a:ea typeface="+mn-ea"/>
              </a:rPr>
              <a:t> right)</a:t>
            </a:r>
          </a:p>
          <a:p>
            <a:r>
              <a:rPr lang="en-US" altLang="ko-KR" sz="1200" b="1" dirty="0">
                <a:latin typeface="+mn-ea"/>
                <a:ea typeface="+mn-ea"/>
              </a:rPr>
              <a:t>{</a:t>
            </a:r>
          </a:p>
          <a:p>
            <a:r>
              <a:rPr lang="en-US" altLang="ko-KR" sz="1200" b="1" dirty="0">
                <a:latin typeface="+mn-ea"/>
                <a:ea typeface="+mn-ea"/>
              </a:rPr>
              <a:t>	// </a:t>
            </a:r>
            <a:r>
              <a:rPr lang="ko-KR" altLang="en-US" sz="1200" b="1" dirty="0">
                <a:latin typeface="+mn-ea"/>
                <a:ea typeface="+mn-ea"/>
              </a:rPr>
              <a:t>적당히 큰 수만큼 반복 </a:t>
            </a:r>
            <a:r>
              <a:rPr lang="en-US" altLang="ko-KR" sz="1200" b="1" dirty="0">
                <a:latin typeface="+mn-ea"/>
                <a:ea typeface="+mn-ea"/>
              </a:rPr>
              <a:t>-&gt; </a:t>
            </a:r>
            <a:r>
              <a:rPr lang="ko-KR" altLang="en-US" sz="1200" b="1" dirty="0">
                <a:latin typeface="+mn-ea"/>
                <a:ea typeface="+mn-ea"/>
              </a:rPr>
              <a:t>오차범위는 </a:t>
            </a:r>
            <a:r>
              <a:rPr lang="en-US" altLang="ko-KR" sz="1200" b="1" dirty="0">
                <a:latin typeface="+mn-ea"/>
                <a:ea typeface="+mn-ea"/>
              </a:rPr>
              <a:t>(right-left)*(2/3)^(</a:t>
            </a:r>
            <a:r>
              <a:rPr lang="ko-KR" altLang="en-US" sz="1200" b="1" dirty="0">
                <a:latin typeface="+mn-ea"/>
                <a:ea typeface="+mn-ea"/>
              </a:rPr>
              <a:t>반복횟수</a:t>
            </a:r>
            <a:r>
              <a:rPr lang="en-US" altLang="ko-KR" sz="1200" b="1" dirty="0">
                <a:latin typeface="+mn-ea"/>
                <a:ea typeface="+mn-ea"/>
              </a:rPr>
              <a:t>)</a:t>
            </a:r>
          </a:p>
          <a:p>
            <a:endParaRPr lang="en-US" altLang="ko-KR" sz="1200" b="1" dirty="0">
              <a:latin typeface="+mn-ea"/>
              <a:ea typeface="+mn-ea"/>
            </a:endParaRPr>
          </a:p>
          <a:p>
            <a:r>
              <a:rPr lang="en-US" altLang="ko-KR" sz="1200" b="1" dirty="0">
                <a:latin typeface="+mn-ea"/>
                <a:ea typeface="+mn-ea"/>
              </a:rPr>
              <a:t>	for (</a:t>
            </a:r>
            <a:r>
              <a:rPr lang="en-US" altLang="ko-KR" sz="1200" b="1" dirty="0" err="1">
                <a:latin typeface="+mn-ea"/>
                <a:ea typeface="+mn-ea"/>
              </a:rPr>
              <a:t>int</a:t>
            </a:r>
            <a:r>
              <a:rPr lang="en-US" altLang="ko-KR" sz="1200" b="1" dirty="0">
                <a:latin typeface="+mn-ea"/>
                <a:ea typeface="+mn-ea"/>
              </a:rPr>
              <a:t> </a:t>
            </a:r>
            <a:r>
              <a:rPr lang="en-US" altLang="ko-KR" sz="1200" b="1" dirty="0" err="1">
                <a:latin typeface="+mn-ea"/>
                <a:ea typeface="+mn-ea"/>
              </a:rPr>
              <a:t>i</a:t>
            </a:r>
            <a:r>
              <a:rPr lang="en-US" altLang="ko-KR" sz="1200" b="1" dirty="0">
                <a:latin typeface="+mn-ea"/>
                <a:ea typeface="+mn-ea"/>
              </a:rPr>
              <a:t> = 0; </a:t>
            </a:r>
            <a:r>
              <a:rPr lang="en-US" altLang="ko-KR" sz="1200" b="1" dirty="0" err="1">
                <a:latin typeface="+mn-ea"/>
                <a:ea typeface="+mn-ea"/>
              </a:rPr>
              <a:t>i</a:t>
            </a:r>
            <a:r>
              <a:rPr lang="en-US" altLang="ko-KR" sz="1200" b="1" dirty="0">
                <a:latin typeface="+mn-ea"/>
                <a:ea typeface="+mn-ea"/>
              </a:rPr>
              <a:t> &lt; 1000; </a:t>
            </a:r>
            <a:r>
              <a:rPr lang="en-US" altLang="ko-KR" sz="1200" b="1" dirty="0" err="1">
                <a:latin typeface="+mn-ea"/>
                <a:ea typeface="+mn-ea"/>
              </a:rPr>
              <a:t>i</a:t>
            </a:r>
            <a:r>
              <a:rPr lang="en-US" altLang="ko-KR" sz="1200" b="1" dirty="0">
                <a:latin typeface="+mn-ea"/>
                <a:ea typeface="+mn-ea"/>
              </a:rPr>
              <a:t>++) {</a:t>
            </a:r>
          </a:p>
          <a:p>
            <a:r>
              <a:rPr lang="en-US" altLang="ko-KR" sz="1200" b="1" dirty="0">
                <a:latin typeface="+mn-ea"/>
                <a:ea typeface="+mn-ea"/>
              </a:rPr>
              <a:t>		double a = (left*2 + right) / 3;</a:t>
            </a:r>
          </a:p>
          <a:p>
            <a:r>
              <a:rPr lang="en-US" altLang="ko-KR" sz="1200" b="1" dirty="0">
                <a:latin typeface="+mn-ea"/>
                <a:ea typeface="+mn-ea"/>
              </a:rPr>
              <a:t>		double b = (left + right*2) / 3;</a:t>
            </a:r>
          </a:p>
          <a:p>
            <a:endParaRPr lang="en-US" altLang="ko-KR" sz="1200" b="1" dirty="0">
              <a:latin typeface="+mn-ea"/>
              <a:ea typeface="+mn-ea"/>
            </a:endParaRPr>
          </a:p>
          <a:p>
            <a:r>
              <a:rPr lang="en-US" altLang="ko-KR" sz="1200" b="1" dirty="0">
                <a:latin typeface="+mn-ea"/>
                <a:ea typeface="+mn-ea"/>
              </a:rPr>
              <a:t>		// </a:t>
            </a:r>
            <a:r>
              <a:rPr lang="ko-KR" altLang="en-US" sz="1200" b="1" dirty="0">
                <a:latin typeface="+mn-ea"/>
                <a:ea typeface="+mn-ea"/>
              </a:rPr>
              <a:t>최소인 점을 찾으려면 </a:t>
            </a:r>
            <a:r>
              <a:rPr lang="en-US" altLang="ko-KR" sz="1200" b="1" dirty="0">
                <a:latin typeface="+mn-ea"/>
                <a:ea typeface="+mn-ea"/>
              </a:rPr>
              <a:t>if </a:t>
            </a:r>
            <a:r>
              <a:rPr lang="ko-KR" altLang="en-US" sz="1200" b="1" dirty="0">
                <a:latin typeface="+mn-ea"/>
                <a:ea typeface="+mn-ea"/>
              </a:rPr>
              <a:t>문의 부호를 반대로 하면 된다</a:t>
            </a:r>
            <a:r>
              <a:rPr lang="en-US" altLang="ko-KR" sz="1200" b="1" dirty="0">
                <a:latin typeface="+mn-ea"/>
                <a:ea typeface="+mn-ea"/>
              </a:rPr>
              <a:t>.</a:t>
            </a:r>
          </a:p>
          <a:p>
            <a:r>
              <a:rPr lang="en-US" altLang="ko-KR" sz="1200" b="1" dirty="0">
                <a:latin typeface="+mn-ea"/>
                <a:ea typeface="+mn-ea"/>
              </a:rPr>
              <a:t>		if (f(a) &lt; f(b))</a:t>
            </a:r>
          </a:p>
          <a:p>
            <a:r>
              <a:rPr lang="en-US" altLang="ko-KR" sz="1200" b="1" dirty="0">
                <a:latin typeface="+mn-ea"/>
                <a:ea typeface="+mn-ea"/>
              </a:rPr>
              <a:t>			left = a;</a:t>
            </a:r>
          </a:p>
          <a:p>
            <a:r>
              <a:rPr lang="en-US" altLang="ko-KR" sz="1200" b="1" dirty="0">
                <a:latin typeface="+mn-ea"/>
                <a:ea typeface="+mn-ea"/>
              </a:rPr>
              <a:t>		else </a:t>
            </a:r>
          </a:p>
          <a:p>
            <a:r>
              <a:rPr lang="en-US" altLang="ko-KR" sz="1200" b="1" dirty="0">
                <a:latin typeface="+mn-ea"/>
                <a:ea typeface="+mn-ea"/>
              </a:rPr>
              <a:t>			right = b;</a:t>
            </a:r>
          </a:p>
          <a:p>
            <a:r>
              <a:rPr lang="en-US" altLang="ko-KR" sz="1200" b="1" dirty="0">
                <a:latin typeface="+mn-ea"/>
                <a:ea typeface="+mn-ea"/>
              </a:rPr>
              <a:t>	}</a:t>
            </a:r>
          </a:p>
          <a:p>
            <a:r>
              <a:rPr lang="en-US" altLang="ko-KR" sz="1200" b="1" dirty="0">
                <a:latin typeface="+mn-ea"/>
                <a:ea typeface="+mn-ea"/>
              </a:rPr>
              <a:t>	return (</a:t>
            </a:r>
            <a:r>
              <a:rPr lang="en-US" altLang="ko-KR" sz="1200" b="1" dirty="0" err="1">
                <a:latin typeface="+mn-ea"/>
                <a:ea typeface="+mn-ea"/>
              </a:rPr>
              <a:t>left+right</a:t>
            </a:r>
            <a:r>
              <a:rPr lang="en-US" altLang="ko-KR" sz="1200" b="1" dirty="0">
                <a:latin typeface="+mn-ea"/>
                <a:ea typeface="+mn-ea"/>
              </a:rPr>
              <a:t>)/2;</a:t>
            </a:r>
          </a:p>
          <a:p>
            <a:r>
              <a:rPr lang="en-US" altLang="ko-KR" sz="1200" b="1" dirty="0">
                <a:latin typeface="+mn-ea"/>
                <a:ea typeface="+mn-ea"/>
              </a:rPr>
              <a:t>}</a:t>
            </a:r>
          </a:p>
        </p:txBody>
      </p:sp>
    </p:spTree>
    <p:extLst>
      <p:ext uri="{BB962C8B-B14F-4D97-AF65-F5344CB8AC3E}">
        <p14:creationId xmlns:p14="http://schemas.microsoft.com/office/powerpoint/2010/main" val="122705662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내용 개체 틀 1"/>
          <p:cNvSpPr>
            <a:spLocks noGrp="1"/>
          </p:cNvSpPr>
          <p:nvPr>
            <p:ph sz="quarter" idx="10"/>
          </p:nvPr>
        </p:nvSpPr>
        <p:spPr>
          <a:xfrm>
            <a:off x="228600" y="931863"/>
            <a:ext cx="8686800" cy="5715000"/>
          </a:xfrm>
        </p:spPr>
        <p:txBody>
          <a:bodyPr/>
          <a:lstStyle/>
          <a:p>
            <a:pPr eaLnBrk="1" hangingPunct="1"/>
            <a:r>
              <a:rPr lang="ko-KR" altLang="en-US" smtClean="0"/>
              <a:t>검색 방법</a:t>
            </a:r>
          </a:p>
          <a:p>
            <a:pPr lvl="1" eaLnBrk="1" hangingPunct="1"/>
            <a:r>
              <a:rPr lang="ko-KR" altLang="en-US" smtClean="0"/>
              <a:t>수행 위치에 따른 분류</a:t>
            </a:r>
          </a:p>
          <a:p>
            <a:pPr lvl="2" eaLnBrk="1" hangingPunct="1"/>
            <a:r>
              <a:rPr lang="ko-KR" altLang="en-US" smtClean="0"/>
              <a:t>내부 검색 </a:t>
            </a:r>
            <a:r>
              <a:rPr lang="en-US" altLang="ko-KR" smtClean="0"/>
              <a:t>- </a:t>
            </a:r>
            <a:r>
              <a:rPr lang="ko-KR" altLang="en-US" smtClean="0"/>
              <a:t>메모리 내의 자료에 대해서 검색 수행 </a:t>
            </a:r>
          </a:p>
          <a:p>
            <a:pPr lvl="2" eaLnBrk="1" hangingPunct="1"/>
            <a:r>
              <a:rPr lang="ko-KR" altLang="en-US" smtClean="0"/>
              <a:t>외부 검색 </a:t>
            </a:r>
            <a:r>
              <a:rPr lang="en-US" altLang="ko-KR" smtClean="0"/>
              <a:t>- </a:t>
            </a:r>
            <a:r>
              <a:rPr lang="ko-KR" altLang="en-US" smtClean="0"/>
              <a:t>보조 기억 장치에 있는 자료에 대해서 검색 수행 </a:t>
            </a:r>
          </a:p>
          <a:p>
            <a:pPr lvl="1" eaLnBrk="1" hangingPunct="1"/>
            <a:r>
              <a:rPr lang="ko-KR" altLang="en-US" smtClean="0"/>
              <a:t>검색 방식에 따른 분류</a:t>
            </a:r>
          </a:p>
          <a:p>
            <a:pPr lvl="2" eaLnBrk="1" hangingPunct="1"/>
            <a:r>
              <a:rPr lang="ko-KR" altLang="en-US" smtClean="0"/>
              <a:t>비교 검색 방식</a:t>
            </a:r>
            <a:r>
              <a:rPr lang="en-US" altLang="ko-KR" smtClean="0"/>
              <a:t>(comparison search method) </a:t>
            </a:r>
          </a:p>
          <a:p>
            <a:pPr lvl="3" eaLnBrk="1" hangingPunct="1"/>
            <a:r>
              <a:rPr lang="ko-KR" altLang="en-US" b="1" smtClean="0"/>
              <a:t>검색 대상의 키를 비교하여 검색하는 방법 </a:t>
            </a:r>
          </a:p>
          <a:p>
            <a:pPr lvl="3" eaLnBrk="1" hangingPunct="1">
              <a:lnSpc>
                <a:spcPct val="120000"/>
              </a:lnSpc>
            </a:pPr>
            <a:r>
              <a:rPr lang="ko-KR" altLang="en-US" b="1" smtClean="0"/>
              <a:t>순차 검색</a:t>
            </a:r>
            <a:r>
              <a:rPr lang="en-US" altLang="ko-KR" b="1" smtClean="0"/>
              <a:t>, </a:t>
            </a:r>
            <a:r>
              <a:rPr lang="ko-KR" altLang="en-US" b="1" smtClean="0"/>
              <a:t>이진 검색</a:t>
            </a:r>
            <a:r>
              <a:rPr lang="en-US" altLang="ko-KR" b="1" smtClean="0"/>
              <a:t>, </a:t>
            </a:r>
            <a:r>
              <a:rPr lang="ko-KR" altLang="en-US" b="1" smtClean="0"/>
              <a:t>트리 검색</a:t>
            </a:r>
          </a:p>
          <a:p>
            <a:pPr lvl="2" eaLnBrk="1" hangingPunct="1"/>
            <a:r>
              <a:rPr lang="ko-KR" altLang="en-US" smtClean="0"/>
              <a:t>계산 검색 방식</a:t>
            </a:r>
            <a:r>
              <a:rPr lang="en-US" altLang="ko-KR" smtClean="0"/>
              <a:t>(non-comparison method)</a:t>
            </a:r>
          </a:p>
          <a:p>
            <a:pPr lvl="3" eaLnBrk="1" hangingPunct="1"/>
            <a:r>
              <a:rPr lang="ko-KR" altLang="en-US" b="1" smtClean="0"/>
              <a:t>계수적인 성질을 이용한 계산으로 검색 하는 방법 </a:t>
            </a:r>
          </a:p>
          <a:p>
            <a:pPr lvl="3" eaLnBrk="1" hangingPunct="1">
              <a:lnSpc>
                <a:spcPct val="120000"/>
              </a:lnSpc>
            </a:pPr>
            <a:r>
              <a:rPr lang="ko-KR" altLang="en-US" b="1" smtClean="0"/>
              <a:t>해싱</a:t>
            </a:r>
          </a:p>
          <a:p>
            <a:pPr lvl="1" eaLnBrk="1" hangingPunct="1">
              <a:spcBef>
                <a:spcPct val="45000"/>
              </a:spcBef>
            </a:pPr>
            <a:r>
              <a:rPr lang="ko-KR" altLang="en-US" smtClean="0"/>
              <a:t>검색 방법의 선택</a:t>
            </a:r>
          </a:p>
          <a:p>
            <a:pPr lvl="2" eaLnBrk="1" hangingPunct="1"/>
            <a:r>
              <a:rPr lang="ko-KR" altLang="en-US" smtClean="0"/>
              <a:t>자료 구조의 형태와 자료의 배열 상태에 따라 최적의 검색 방법 선택</a:t>
            </a:r>
          </a:p>
          <a:p>
            <a:endParaRPr lang="ko-KR" altLang="en-US" smtClean="0"/>
          </a:p>
        </p:txBody>
      </p:sp>
      <p:sp>
        <p:nvSpPr>
          <p:cNvPr id="8195" name="제목 2"/>
          <p:cNvSpPr>
            <a:spLocks noGrp="1"/>
          </p:cNvSpPr>
          <p:nvPr>
            <p:ph type="title"/>
          </p:nvPr>
        </p:nvSpPr>
        <p:spPr/>
        <p:txBody>
          <a:bodyPr/>
          <a:lstStyle/>
          <a:p>
            <a:r>
              <a:rPr lang="en-US" altLang="ko-KR" smtClean="0"/>
              <a:t>1. </a:t>
            </a:r>
            <a:r>
              <a:rPr lang="ko-KR" altLang="en-US" smtClean="0"/>
              <a:t>검색</a:t>
            </a: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제목 2"/>
          <p:cNvSpPr>
            <a:spLocks noGrp="1"/>
          </p:cNvSpPr>
          <p:nvPr>
            <p:ph type="title"/>
          </p:nvPr>
        </p:nvSpPr>
        <p:spPr/>
        <p:txBody>
          <a:bodyPr/>
          <a:lstStyle/>
          <a:p>
            <a:r>
              <a:rPr lang="en-US" altLang="ko-KR" dirty="0" smtClean="0"/>
              <a:t>3-2. </a:t>
            </a:r>
            <a:r>
              <a:rPr lang="ko-KR" altLang="en-US" dirty="0" smtClean="0"/>
              <a:t>삼분법</a:t>
            </a:r>
            <a:r>
              <a:rPr lang="en-US" altLang="ko-KR" dirty="0" smtClean="0"/>
              <a:t>(ternary method) – Problem</a:t>
            </a:r>
            <a:endParaRPr lang="ko-KR" altLang="en-US" dirty="0" smtClean="0"/>
          </a:p>
        </p:txBody>
      </p:sp>
      <p:sp>
        <p:nvSpPr>
          <p:cNvPr id="6" name="TextBox 5"/>
          <p:cNvSpPr txBox="1"/>
          <p:nvPr/>
        </p:nvSpPr>
        <p:spPr>
          <a:xfrm>
            <a:off x="364704" y="908720"/>
            <a:ext cx="8023720" cy="5262979"/>
          </a:xfrm>
          <a:prstGeom prst="rect">
            <a:avLst/>
          </a:prstGeom>
          <a:noFill/>
        </p:spPr>
        <p:txBody>
          <a:bodyPr wrap="square" rtlCol="0">
            <a:spAutoFit/>
          </a:bodyPr>
          <a:lstStyle/>
          <a:p>
            <a:r>
              <a:rPr lang="en-US" altLang="ko-KR" sz="1200" b="1" dirty="0">
                <a:latin typeface="Times New Roman" pitchFamily="18" charset="0"/>
                <a:cs typeface="Times New Roman" pitchFamily="18" charset="0"/>
              </a:rPr>
              <a:t>Problem </a:t>
            </a:r>
            <a:r>
              <a:rPr lang="en-US" altLang="ko-KR" sz="1200" b="1" dirty="0" smtClean="0">
                <a:latin typeface="Times New Roman" pitchFamily="18" charset="0"/>
                <a:cs typeface="Times New Roman" pitchFamily="18" charset="0"/>
              </a:rPr>
              <a:t>H: </a:t>
            </a:r>
            <a:r>
              <a:rPr lang="en-US" altLang="ko-KR" sz="1200" b="1" dirty="0" err="1" smtClean="0">
                <a:latin typeface="Times New Roman" pitchFamily="18" charset="0"/>
                <a:cs typeface="Times New Roman" pitchFamily="18" charset="0"/>
              </a:rPr>
              <a:t>Duathlon</a:t>
            </a:r>
            <a:r>
              <a:rPr lang="en-US" altLang="ko-KR" sz="1200" dirty="0">
                <a:latin typeface="Times New Roman" pitchFamily="18" charset="0"/>
                <a:cs typeface="Times New Roman" pitchFamily="18" charset="0"/>
              </a:rPr>
              <a:t/>
            </a:r>
            <a:br>
              <a:rPr lang="en-US" altLang="ko-KR" sz="1200" dirty="0">
                <a:latin typeface="Times New Roman" pitchFamily="18" charset="0"/>
                <a:cs typeface="Times New Roman" pitchFamily="18" charset="0"/>
              </a:rPr>
            </a:br>
            <a:r>
              <a:rPr lang="en-US" altLang="ko-KR" sz="1200" b="1" dirty="0">
                <a:latin typeface="Times New Roman" pitchFamily="18" charset="0"/>
                <a:cs typeface="Times New Roman" pitchFamily="18" charset="0"/>
              </a:rPr>
              <a:t>Input:</a:t>
            </a:r>
            <a:r>
              <a:rPr lang="en-US" altLang="ko-KR" sz="1200" dirty="0">
                <a:latin typeface="Times New Roman" pitchFamily="18" charset="0"/>
                <a:cs typeface="Times New Roman" pitchFamily="18" charset="0"/>
              </a:rPr>
              <a:t> standard </a:t>
            </a:r>
            <a:r>
              <a:rPr lang="en-US" altLang="ko-KR" sz="1200" dirty="0" smtClean="0">
                <a:latin typeface="Times New Roman" pitchFamily="18" charset="0"/>
                <a:cs typeface="Times New Roman" pitchFamily="18" charset="0"/>
              </a:rPr>
              <a:t>input, </a:t>
            </a:r>
            <a:r>
              <a:rPr lang="en-US" altLang="ko-KR" sz="1200" b="1" dirty="0" smtClean="0">
                <a:latin typeface="Times New Roman" pitchFamily="18" charset="0"/>
                <a:cs typeface="Times New Roman" pitchFamily="18" charset="0"/>
              </a:rPr>
              <a:t>Output</a:t>
            </a:r>
            <a:r>
              <a:rPr lang="en-US" altLang="ko-KR" sz="1200" b="1" dirty="0">
                <a:latin typeface="Times New Roman" pitchFamily="18" charset="0"/>
                <a:cs typeface="Times New Roman" pitchFamily="18" charset="0"/>
              </a:rPr>
              <a:t>:</a:t>
            </a:r>
            <a:r>
              <a:rPr lang="en-US" altLang="ko-KR" sz="1200" dirty="0">
                <a:latin typeface="Times New Roman" pitchFamily="18" charset="0"/>
                <a:cs typeface="Times New Roman" pitchFamily="18" charset="0"/>
              </a:rPr>
              <a:t> standard output</a:t>
            </a:r>
            <a:br>
              <a:rPr lang="en-US" altLang="ko-KR" sz="1200" dirty="0">
                <a:latin typeface="Times New Roman" pitchFamily="18" charset="0"/>
                <a:cs typeface="Times New Roman" pitchFamily="18" charset="0"/>
              </a:rPr>
            </a:br>
            <a:r>
              <a:rPr lang="en-US" altLang="ko-KR" sz="1200" b="1" dirty="0">
                <a:latin typeface="Times New Roman" pitchFamily="18" charset="0"/>
                <a:cs typeface="Times New Roman" pitchFamily="18" charset="0"/>
              </a:rPr>
              <a:t>Time Limit:</a:t>
            </a:r>
            <a:r>
              <a:rPr lang="en-US" altLang="ko-KR" sz="1200" dirty="0">
                <a:latin typeface="Times New Roman" pitchFamily="18" charset="0"/>
                <a:cs typeface="Times New Roman" pitchFamily="18" charset="0"/>
              </a:rPr>
              <a:t> 15 seconds</a:t>
            </a:r>
            <a:br>
              <a:rPr lang="en-US" altLang="ko-KR" sz="1200" dirty="0">
                <a:latin typeface="Times New Roman" pitchFamily="18" charset="0"/>
                <a:cs typeface="Times New Roman" pitchFamily="18" charset="0"/>
              </a:rPr>
            </a:br>
            <a:endParaRPr lang="en-US" altLang="ko-KR" sz="1200" dirty="0">
              <a:latin typeface="Times New Roman" pitchFamily="18" charset="0"/>
              <a:cs typeface="Times New Roman" pitchFamily="18" charset="0"/>
            </a:endParaRPr>
          </a:p>
          <a:p>
            <a:r>
              <a:rPr lang="en-US" altLang="ko-KR" sz="1200" dirty="0">
                <a:latin typeface="Times New Roman" pitchFamily="18" charset="0"/>
                <a:cs typeface="Times New Roman" pitchFamily="18" charset="0"/>
              </a:rPr>
              <a:t>A </a:t>
            </a:r>
            <a:r>
              <a:rPr lang="en-US" altLang="ko-KR" sz="1200" dirty="0" err="1">
                <a:latin typeface="Times New Roman" pitchFamily="18" charset="0"/>
                <a:cs typeface="Times New Roman" pitchFamily="18" charset="0"/>
              </a:rPr>
              <a:t>duathlon</a:t>
            </a:r>
            <a:r>
              <a:rPr lang="en-US" altLang="ko-KR" sz="1200" dirty="0">
                <a:latin typeface="Times New Roman" pitchFamily="18" charset="0"/>
                <a:cs typeface="Times New Roman" pitchFamily="18" charset="0"/>
              </a:rPr>
              <a:t> is a race that involves running </a:t>
            </a:r>
            <a:r>
              <a:rPr lang="en-US" altLang="ko-KR" sz="1200" i="1" dirty="0">
                <a:latin typeface="Times New Roman" pitchFamily="18" charset="0"/>
                <a:cs typeface="Times New Roman" pitchFamily="18" charset="0"/>
              </a:rPr>
              <a:t>r</a:t>
            </a:r>
            <a:r>
              <a:rPr lang="en-US" altLang="ko-KR" sz="1200" dirty="0">
                <a:latin typeface="Times New Roman" pitchFamily="18" charset="0"/>
                <a:cs typeface="Times New Roman" pitchFamily="18" charset="0"/>
              </a:rPr>
              <a:t> km and cycling </a:t>
            </a:r>
            <a:r>
              <a:rPr lang="en-US" altLang="ko-KR" sz="1200" i="1" dirty="0">
                <a:latin typeface="Times New Roman" pitchFamily="18" charset="0"/>
                <a:cs typeface="Times New Roman" pitchFamily="18" charset="0"/>
              </a:rPr>
              <a:t>k</a:t>
            </a:r>
            <a:r>
              <a:rPr lang="en-US" altLang="ko-KR" sz="1200" dirty="0">
                <a:latin typeface="Times New Roman" pitchFamily="18" charset="0"/>
                <a:cs typeface="Times New Roman" pitchFamily="18" charset="0"/>
              </a:rPr>
              <a:t> km. </a:t>
            </a:r>
            <a:r>
              <a:rPr lang="en-US" altLang="ko-KR" sz="1200" i="1" dirty="0">
                <a:latin typeface="Times New Roman" pitchFamily="18" charset="0"/>
                <a:cs typeface="Times New Roman" pitchFamily="18" charset="0"/>
              </a:rPr>
              <a:t>n</a:t>
            </a:r>
            <a:r>
              <a:rPr lang="en-US" altLang="ko-KR" sz="1200" dirty="0">
                <a:latin typeface="Times New Roman" pitchFamily="18" charset="0"/>
                <a:cs typeface="Times New Roman" pitchFamily="18" charset="0"/>
              </a:rPr>
              <a:t> contestants have entered the race; each contestant has different running and cycling speeds. One of the contestants has bribed the organizers to set </a:t>
            </a:r>
            <a:r>
              <a:rPr lang="en-US" altLang="ko-KR" sz="1200" i="1" dirty="0">
                <a:latin typeface="Times New Roman" pitchFamily="18" charset="0"/>
                <a:cs typeface="Times New Roman" pitchFamily="18" charset="0"/>
              </a:rPr>
              <a:t>r</a:t>
            </a:r>
            <a:r>
              <a:rPr lang="en-US" altLang="ko-KR" sz="1200" dirty="0">
                <a:latin typeface="Times New Roman" pitchFamily="18" charset="0"/>
                <a:cs typeface="Times New Roman" pitchFamily="18" charset="0"/>
              </a:rPr>
              <a:t> and </a:t>
            </a:r>
            <a:r>
              <a:rPr lang="en-US" altLang="ko-KR" sz="1200" i="1" dirty="0">
                <a:latin typeface="Times New Roman" pitchFamily="18" charset="0"/>
                <a:cs typeface="Times New Roman" pitchFamily="18" charset="0"/>
              </a:rPr>
              <a:t>k</a:t>
            </a:r>
            <a:r>
              <a:rPr lang="en-US" altLang="ko-KR" sz="1200" dirty="0">
                <a:latin typeface="Times New Roman" pitchFamily="18" charset="0"/>
                <a:cs typeface="Times New Roman" pitchFamily="18" charset="0"/>
              </a:rPr>
              <a:t> so that he can win by the maximum margin. You are to determine if this is possible and, if so, give </a:t>
            </a:r>
            <a:r>
              <a:rPr lang="en-US" altLang="ko-KR" sz="1200" i="1" dirty="0">
                <a:latin typeface="Times New Roman" pitchFamily="18" charset="0"/>
                <a:cs typeface="Times New Roman" pitchFamily="18" charset="0"/>
              </a:rPr>
              <a:t>r</a:t>
            </a:r>
            <a:r>
              <a:rPr lang="en-US" altLang="ko-KR" sz="1200" dirty="0">
                <a:latin typeface="Times New Roman" pitchFamily="18" charset="0"/>
                <a:cs typeface="Times New Roman" pitchFamily="18" charset="0"/>
              </a:rPr>
              <a:t> and </a:t>
            </a:r>
            <a:r>
              <a:rPr lang="en-US" altLang="ko-KR" sz="1200" i="1" dirty="0">
                <a:latin typeface="Times New Roman" pitchFamily="18" charset="0"/>
                <a:cs typeface="Times New Roman" pitchFamily="18" charset="0"/>
              </a:rPr>
              <a:t>k</a:t>
            </a:r>
            <a:r>
              <a:rPr lang="en-US" altLang="ko-KR" sz="1200" dirty="0">
                <a:latin typeface="Times New Roman" pitchFamily="18" charset="0"/>
                <a:cs typeface="Times New Roman" pitchFamily="18" charset="0"/>
              </a:rPr>
              <a:t>.</a:t>
            </a:r>
          </a:p>
          <a:p>
            <a:r>
              <a:rPr lang="en-US" altLang="ko-KR" sz="1200" dirty="0">
                <a:latin typeface="Times New Roman" pitchFamily="18" charset="0"/>
                <a:cs typeface="Times New Roman" pitchFamily="18" charset="0"/>
              </a:rPr>
              <a:t> </a:t>
            </a:r>
          </a:p>
          <a:p>
            <a:r>
              <a:rPr lang="en-US" altLang="ko-KR" sz="1200" b="1" dirty="0">
                <a:latin typeface="Times New Roman" pitchFamily="18" charset="0"/>
                <a:cs typeface="Times New Roman" pitchFamily="18" charset="0"/>
              </a:rPr>
              <a:t>Input</a:t>
            </a:r>
            <a:endParaRPr lang="en-US" altLang="ko-KR" sz="1200" dirty="0">
              <a:latin typeface="Times New Roman" pitchFamily="18" charset="0"/>
              <a:cs typeface="Times New Roman" pitchFamily="18" charset="0"/>
            </a:endParaRPr>
          </a:p>
          <a:p>
            <a:r>
              <a:rPr lang="en-US" altLang="ko-KR" sz="1200" dirty="0">
                <a:latin typeface="Times New Roman" pitchFamily="18" charset="0"/>
                <a:cs typeface="Times New Roman" pitchFamily="18" charset="0"/>
              </a:rPr>
              <a:t>The input file contains several sets of input. The description of each set is given below:</a:t>
            </a:r>
          </a:p>
          <a:p>
            <a:r>
              <a:rPr lang="en-US" altLang="ko-KR" sz="1200" dirty="0">
                <a:latin typeface="Times New Roman" pitchFamily="18" charset="0"/>
                <a:cs typeface="Times New Roman" pitchFamily="18" charset="0"/>
              </a:rPr>
              <a:t>The first line of each set contains an integer </a:t>
            </a:r>
            <a:r>
              <a:rPr lang="en-US" altLang="ko-KR" sz="1200" i="1" dirty="0">
                <a:latin typeface="Times New Roman" pitchFamily="18" charset="0"/>
                <a:cs typeface="Times New Roman" pitchFamily="18" charset="0"/>
              </a:rPr>
              <a:t>t</a:t>
            </a:r>
            <a:r>
              <a:rPr lang="en-US" altLang="ko-KR" sz="1200" dirty="0">
                <a:latin typeface="Times New Roman" pitchFamily="18" charset="0"/>
                <a:cs typeface="Times New Roman" pitchFamily="18" charset="0"/>
              </a:rPr>
              <a:t>, the total distance of the race, in km. That is, </a:t>
            </a:r>
            <a:r>
              <a:rPr lang="en-US" altLang="ko-KR" sz="1200" i="1" dirty="0">
                <a:latin typeface="Times New Roman" pitchFamily="18" charset="0"/>
                <a:cs typeface="Times New Roman" pitchFamily="18" charset="0"/>
              </a:rPr>
              <a:t>r + k = t</a:t>
            </a:r>
            <a:r>
              <a:rPr lang="en-US" altLang="ko-KR" sz="1200" dirty="0">
                <a:latin typeface="Times New Roman" pitchFamily="18" charset="0"/>
                <a:cs typeface="Times New Roman" pitchFamily="18" charset="0"/>
              </a:rPr>
              <a:t>. The next line contains an integer </a:t>
            </a:r>
            <a:r>
              <a:rPr lang="en-US" altLang="ko-KR" sz="1200" i="1" dirty="0">
                <a:latin typeface="Times New Roman" pitchFamily="18" charset="0"/>
                <a:cs typeface="Times New Roman" pitchFamily="18" charset="0"/>
              </a:rPr>
              <a:t>n</a:t>
            </a:r>
            <a:r>
              <a:rPr lang="en-US" altLang="ko-KR" sz="1200" dirty="0">
                <a:latin typeface="Times New Roman" pitchFamily="18" charset="0"/>
                <a:cs typeface="Times New Roman" pitchFamily="18" charset="0"/>
              </a:rPr>
              <a:t>, the number of competitors. For each contestant, a line follows with two real numbers giving the running and cycling speed for that contestant. The last line of input gives the running and cycling speed of the contestant who has bribed the organizers. You may assume </a:t>
            </a:r>
            <a:r>
              <a:rPr lang="en-US" altLang="ko-KR" sz="1200" i="1" dirty="0">
                <a:latin typeface="Times New Roman" pitchFamily="18" charset="0"/>
                <a:cs typeface="Times New Roman" pitchFamily="18" charset="0"/>
              </a:rPr>
              <a:t>t</a:t>
            </a:r>
            <a:r>
              <a:rPr lang="en-US" altLang="ko-KR" sz="1200" dirty="0">
                <a:latin typeface="Times New Roman" pitchFamily="18" charset="0"/>
                <a:cs typeface="Times New Roman" pitchFamily="18" charset="0"/>
              </a:rPr>
              <a:t> does not exceed 100 km and </a:t>
            </a:r>
            <a:r>
              <a:rPr lang="en-US" altLang="ko-KR" sz="1200" i="1" dirty="0">
                <a:latin typeface="Times New Roman" pitchFamily="18" charset="0"/>
                <a:cs typeface="Times New Roman" pitchFamily="18" charset="0"/>
              </a:rPr>
              <a:t>n</a:t>
            </a:r>
            <a:r>
              <a:rPr lang="en-US" altLang="ko-KR" sz="1200" dirty="0">
                <a:latin typeface="Times New Roman" pitchFamily="18" charset="0"/>
                <a:cs typeface="Times New Roman" pitchFamily="18" charset="0"/>
              </a:rPr>
              <a:t> does not exceed 20. Input is terminated by end of file. Two consecutive sets may or may not be separated by a blank line.</a:t>
            </a:r>
          </a:p>
          <a:p>
            <a:r>
              <a:rPr lang="en-US" altLang="ko-KR" sz="1200" b="1" dirty="0">
                <a:latin typeface="Times New Roman" pitchFamily="18" charset="0"/>
                <a:cs typeface="Times New Roman" pitchFamily="18" charset="0"/>
              </a:rPr>
              <a:t>Output</a:t>
            </a:r>
            <a:endParaRPr lang="en-US" altLang="ko-KR" sz="1200" dirty="0">
              <a:latin typeface="Times New Roman" pitchFamily="18" charset="0"/>
              <a:cs typeface="Times New Roman" pitchFamily="18" charset="0"/>
            </a:endParaRPr>
          </a:p>
          <a:p>
            <a:r>
              <a:rPr lang="en-US" altLang="ko-KR" sz="1200" dirty="0">
                <a:latin typeface="Times New Roman" pitchFamily="18" charset="0"/>
                <a:cs typeface="Times New Roman" pitchFamily="18" charset="0"/>
              </a:rPr>
              <a:t>For each set of input produce one line of output. The output description for each set is given below:</a:t>
            </a:r>
          </a:p>
          <a:p>
            <a:r>
              <a:rPr lang="en-US" altLang="ko-KR" sz="1200" dirty="0">
                <a:latin typeface="Times New Roman" pitchFamily="18" charset="0"/>
                <a:cs typeface="Times New Roman" pitchFamily="18" charset="0"/>
              </a:rPr>
              <a:t>If it is possible to fix the race as describe above, print a message giving </a:t>
            </a:r>
            <a:r>
              <a:rPr lang="en-US" altLang="ko-KR" sz="1200" i="1" dirty="0">
                <a:latin typeface="Times New Roman" pitchFamily="18" charset="0"/>
                <a:cs typeface="Times New Roman" pitchFamily="18" charset="0"/>
              </a:rPr>
              <a:t>r</a:t>
            </a:r>
            <a:r>
              <a:rPr lang="en-US" altLang="ko-KR" sz="1200" dirty="0">
                <a:latin typeface="Times New Roman" pitchFamily="18" charset="0"/>
                <a:cs typeface="Times New Roman" pitchFamily="18" charset="0"/>
              </a:rPr>
              <a:t> and </a:t>
            </a:r>
            <a:r>
              <a:rPr lang="en-US" altLang="ko-KR" sz="1200" i="1" dirty="0">
                <a:latin typeface="Times New Roman" pitchFamily="18" charset="0"/>
                <a:cs typeface="Times New Roman" pitchFamily="18" charset="0"/>
              </a:rPr>
              <a:t>k</a:t>
            </a:r>
            <a:r>
              <a:rPr lang="en-US" altLang="ko-KR" sz="1200" dirty="0">
                <a:latin typeface="Times New Roman" pitchFamily="18" charset="0"/>
                <a:cs typeface="Times New Roman" pitchFamily="18" charset="0"/>
              </a:rPr>
              <a:t> accurate to two decimal places, and the amount of seconds by which the cheater will win the race (0 is case some competitor ties him), as in the sample below. If it is not possible, print "The cheater cannot win."  There is no blank line between outputs for two consecutive sets.</a:t>
            </a:r>
          </a:p>
          <a:p>
            <a:r>
              <a:rPr lang="en-US" altLang="ko-KR" sz="1200" b="1" dirty="0">
                <a:latin typeface="Times New Roman" pitchFamily="18" charset="0"/>
                <a:cs typeface="Times New Roman" pitchFamily="18" charset="0"/>
              </a:rPr>
              <a:t>Sample Input</a:t>
            </a:r>
            <a:r>
              <a:rPr lang="en-US" altLang="ko-KR" sz="1200" dirty="0">
                <a:latin typeface="Times New Roman" pitchFamily="18" charset="0"/>
                <a:cs typeface="Times New Roman" pitchFamily="18" charset="0"/>
              </a:rPr>
              <a:t/>
            </a:r>
            <a:br>
              <a:rPr lang="en-US" altLang="ko-KR" sz="1200" dirty="0">
                <a:latin typeface="Times New Roman" pitchFamily="18" charset="0"/>
                <a:cs typeface="Times New Roman" pitchFamily="18" charset="0"/>
              </a:rPr>
            </a:br>
            <a:r>
              <a:rPr lang="en-US" altLang="ko-KR" sz="1200" dirty="0">
                <a:latin typeface="Times New Roman" pitchFamily="18" charset="0"/>
                <a:cs typeface="Times New Roman" pitchFamily="18" charset="0"/>
              </a:rPr>
              <a:t>100</a:t>
            </a:r>
            <a:br>
              <a:rPr lang="en-US" altLang="ko-KR" sz="1200" dirty="0">
                <a:latin typeface="Times New Roman" pitchFamily="18" charset="0"/>
                <a:cs typeface="Times New Roman" pitchFamily="18" charset="0"/>
              </a:rPr>
            </a:br>
            <a:r>
              <a:rPr lang="en-US" altLang="ko-KR" sz="1200" dirty="0">
                <a:latin typeface="Times New Roman" pitchFamily="18" charset="0"/>
                <a:cs typeface="Times New Roman" pitchFamily="18" charset="0"/>
              </a:rPr>
              <a:t>3</a:t>
            </a:r>
            <a:br>
              <a:rPr lang="en-US" altLang="ko-KR" sz="1200" dirty="0">
                <a:latin typeface="Times New Roman" pitchFamily="18" charset="0"/>
                <a:cs typeface="Times New Roman" pitchFamily="18" charset="0"/>
              </a:rPr>
            </a:br>
            <a:r>
              <a:rPr lang="en-US" altLang="ko-KR" sz="1200" dirty="0">
                <a:latin typeface="Times New Roman" pitchFamily="18" charset="0"/>
                <a:cs typeface="Times New Roman" pitchFamily="18" charset="0"/>
              </a:rPr>
              <a:t>10.0 40.0</a:t>
            </a:r>
            <a:br>
              <a:rPr lang="en-US" altLang="ko-KR" sz="1200" dirty="0">
                <a:latin typeface="Times New Roman" pitchFamily="18" charset="0"/>
                <a:cs typeface="Times New Roman" pitchFamily="18" charset="0"/>
              </a:rPr>
            </a:br>
            <a:r>
              <a:rPr lang="en-US" altLang="ko-KR" sz="1200" dirty="0">
                <a:latin typeface="Times New Roman" pitchFamily="18" charset="0"/>
                <a:cs typeface="Times New Roman" pitchFamily="18" charset="0"/>
              </a:rPr>
              <a:t>20.0 30.0</a:t>
            </a:r>
            <a:br>
              <a:rPr lang="en-US" altLang="ko-KR" sz="1200" dirty="0">
                <a:latin typeface="Times New Roman" pitchFamily="18" charset="0"/>
                <a:cs typeface="Times New Roman" pitchFamily="18" charset="0"/>
              </a:rPr>
            </a:br>
            <a:r>
              <a:rPr lang="en-US" altLang="ko-KR" sz="1200" dirty="0">
                <a:latin typeface="Times New Roman" pitchFamily="18" charset="0"/>
                <a:cs typeface="Times New Roman" pitchFamily="18" charset="0"/>
              </a:rPr>
              <a:t>15.0 35.0</a:t>
            </a:r>
          </a:p>
          <a:p>
            <a:r>
              <a:rPr lang="en-US" altLang="ko-KR" sz="1200" b="1" dirty="0" smtClean="0">
                <a:latin typeface="Times New Roman" pitchFamily="18" charset="0"/>
                <a:cs typeface="Times New Roman" pitchFamily="18" charset="0"/>
              </a:rPr>
              <a:t>Sample </a:t>
            </a:r>
            <a:r>
              <a:rPr lang="en-US" altLang="ko-KR" sz="1200" b="1" dirty="0">
                <a:latin typeface="Times New Roman" pitchFamily="18" charset="0"/>
                <a:cs typeface="Times New Roman" pitchFamily="18" charset="0"/>
              </a:rPr>
              <a:t>Output</a:t>
            </a:r>
            <a:r>
              <a:rPr lang="en-US" altLang="ko-KR" sz="1200" dirty="0">
                <a:latin typeface="Times New Roman" pitchFamily="18" charset="0"/>
                <a:cs typeface="Times New Roman" pitchFamily="18" charset="0"/>
              </a:rPr>
              <a:t/>
            </a:r>
            <a:br>
              <a:rPr lang="en-US" altLang="ko-KR" sz="1200" dirty="0">
                <a:latin typeface="Times New Roman" pitchFamily="18" charset="0"/>
                <a:cs typeface="Times New Roman" pitchFamily="18" charset="0"/>
              </a:rPr>
            </a:br>
            <a:r>
              <a:rPr lang="en-US" altLang="ko-KR" sz="1200" dirty="0">
                <a:latin typeface="Times New Roman" pitchFamily="18" charset="0"/>
                <a:cs typeface="Times New Roman" pitchFamily="18" charset="0"/>
              </a:rPr>
              <a:t>The cheater can win by 612 seconds with r = 14.29km and k = 85.71km.</a:t>
            </a:r>
          </a:p>
        </p:txBody>
      </p:sp>
    </p:spTree>
    <p:extLst>
      <p:ext uri="{BB962C8B-B14F-4D97-AF65-F5344CB8AC3E}">
        <p14:creationId xmlns:p14="http://schemas.microsoft.com/office/powerpoint/2010/main" val="154250667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내용 개체 틀 1"/>
          <p:cNvSpPr>
            <a:spLocks noGrp="1"/>
          </p:cNvSpPr>
          <p:nvPr>
            <p:ph sz="quarter" idx="10"/>
          </p:nvPr>
        </p:nvSpPr>
        <p:spPr>
          <a:xfrm>
            <a:off x="228600" y="931863"/>
            <a:ext cx="8686800" cy="5715000"/>
          </a:xfrm>
        </p:spPr>
        <p:txBody>
          <a:bodyPr/>
          <a:lstStyle/>
          <a:p>
            <a:pPr eaLnBrk="1" hangingPunct="1">
              <a:defRPr/>
            </a:pPr>
            <a:r>
              <a:rPr lang="ko-KR" altLang="en-US" dirty="0" smtClean="0"/>
              <a:t>이진 트리 검색</a:t>
            </a:r>
            <a:r>
              <a:rPr lang="en-US" altLang="ko-KR" dirty="0" smtClean="0"/>
              <a:t>(binary tree search)</a:t>
            </a:r>
          </a:p>
          <a:p>
            <a:pPr lvl="1" eaLnBrk="1" hangingPunct="1">
              <a:defRPr/>
            </a:pPr>
            <a:r>
              <a:rPr lang="en-US" altLang="ko-KR" dirty="0" smtClean="0"/>
              <a:t>8</a:t>
            </a:r>
            <a:r>
              <a:rPr lang="ko-KR" altLang="en-US" dirty="0" smtClean="0"/>
              <a:t>장에서 설명한 이진 탐색 </a:t>
            </a:r>
            <a:r>
              <a:rPr lang="ko-KR" altLang="en-US" dirty="0" err="1" smtClean="0"/>
              <a:t>트리를</a:t>
            </a:r>
            <a:r>
              <a:rPr lang="ko-KR" altLang="en-US" dirty="0" smtClean="0"/>
              <a:t> 사용한 검색 방법</a:t>
            </a:r>
          </a:p>
          <a:p>
            <a:pPr lvl="1" eaLnBrk="1" hangingPunct="1">
              <a:defRPr/>
            </a:pPr>
            <a:r>
              <a:rPr lang="ko-KR" altLang="en-US" dirty="0" smtClean="0"/>
              <a:t>원소의 삽입이나 삭제 연산에 대해서 </a:t>
            </a:r>
            <a:r>
              <a:rPr lang="ko-KR" altLang="en-US" spc="-100" dirty="0" smtClean="0"/>
              <a:t>항상 이진 탐색 </a:t>
            </a:r>
            <a:r>
              <a:rPr lang="ko-KR" altLang="en-US" spc="-100" dirty="0" err="1" smtClean="0"/>
              <a:t>트리를</a:t>
            </a:r>
            <a:r>
              <a:rPr lang="ko-KR" altLang="en-US" spc="-100" dirty="0" smtClean="0"/>
              <a:t> 재구성하는</a:t>
            </a:r>
            <a:r>
              <a:rPr lang="ko-KR" altLang="en-US" dirty="0" smtClean="0"/>
              <a:t> 작업 필요</a:t>
            </a:r>
          </a:p>
          <a:p>
            <a:pPr>
              <a:defRPr/>
            </a:pPr>
            <a:endParaRPr lang="ko-KR" altLang="en-US" dirty="0" smtClean="0"/>
          </a:p>
        </p:txBody>
      </p:sp>
      <p:sp>
        <p:nvSpPr>
          <p:cNvPr id="29699" name="제목 2"/>
          <p:cNvSpPr>
            <a:spLocks noGrp="1"/>
          </p:cNvSpPr>
          <p:nvPr>
            <p:ph type="title"/>
          </p:nvPr>
        </p:nvSpPr>
        <p:spPr/>
        <p:txBody>
          <a:bodyPr/>
          <a:lstStyle/>
          <a:p>
            <a:r>
              <a:rPr lang="en-US" altLang="ko-KR" smtClean="0"/>
              <a:t>4. </a:t>
            </a:r>
            <a:r>
              <a:rPr lang="ko-KR" altLang="en-US" smtClean="0"/>
              <a:t>이진 트리 검색</a:t>
            </a:r>
          </a:p>
        </p:txBody>
      </p:sp>
      <p:pic>
        <p:nvPicPr>
          <p:cNvPr id="29700" name="그림 5" descr="ch11-05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95325" y="2532063"/>
            <a:ext cx="8340725" cy="3921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내용 개체 틀 1"/>
          <p:cNvSpPr>
            <a:spLocks noGrp="1"/>
          </p:cNvSpPr>
          <p:nvPr>
            <p:ph sz="quarter" idx="10"/>
          </p:nvPr>
        </p:nvSpPr>
        <p:spPr>
          <a:xfrm>
            <a:off x="228600" y="931863"/>
            <a:ext cx="8686800" cy="5715000"/>
          </a:xfrm>
        </p:spPr>
        <p:txBody>
          <a:bodyPr/>
          <a:lstStyle/>
          <a:p>
            <a:pPr algn="just" eaLnBrk="1" hangingPunct="1"/>
            <a:r>
              <a:rPr lang="ko-KR" altLang="en-US" smtClean="0"/>
              <a:t>해싱</a:t>
            </a:r>
            <a:r>
              <a:rPr lang="en-US" altLang="ko-KR" smtClean="0"/>
              <a:t>(hashing)</a:t>
            </a:r>
          </a:p>
          <a:p>
            <a:pPr lvl="1" algn="just" eaLnBrk="1" hangingPunct="1"/>
            <a:r>
              <a:rPr lang="ko-KR" altLang="en-US" smtClean="0"/>
              <a:t>산술적인 연산을 이용하여 키가 있는 위치를 계산하여 바로 찾아가는 계산 검색 방식</a:t>
            </a:r>
          </a:p>
          <a:p>
            <a:pPr lvl="1" algn="just" eaLnBrk="1" hangingPunct="1"/>
            <a:r>
              <a:rPr lang="ko-KR" altLang="en-US" smtClean="0"/>
              <a:t>검색 방법</a:t>
            </a:r>
          </a:p>
          <a:p>
            <a:pPr lvl="2" algn="just" eaLnBrk="1" hangingPunct="1">
              <a:spcAft>
                <a:spcPts val="100"/>
              </a:spcAft>
            </a:pPr>
            <a:r>
              <a:rPr lang="ko-KR" altLang="en-US" smtClean="0"/>
              <a:t>키 값에 대해서 해싱 함수를 계산하여 주소를 구하고</a:t>
            </a:r>
            <a:r>
              <a:rPr lang="en-US" altLang="ko-KR" smtClean="0"/>
              <a:t>, </a:t>
            </a:r>
          </a:p>
          <a:p>
            <a:pPr lvl="2" algn="just" eaLnBrk="1" hangingPunct="1"/>
            <a:r>
              <a:rPr lang="ko-KR" altLang="en-US" smtClean="0"/>
              <a:t>구한 주소에 해당하는 해시 테이블로 바로 이동</a:t>
            </a:r>
          </a:p>
          <a:p>
            <a:pPr lvl="3" algn="just" eaLnBrk="1" hangingPunct="1">
              <a:spcBef>
                <a:spcPct val="15000"/>
              </a:spcBef>
              <a:spcAft>
                <a:spcPct val="55000"/>
              </a:spcAft>
            </a:pPr>
            <a:r>
              <a:rPr lang="ko-KR" altLang="en-US" b="1" smtClean="0"/>
              <a:t>해당 주소에 찾는 항목이 있으면 검색 성공</a:t>
            </a:r>
            <a:r>
              <a:rPr lang="en-US" altLang="ko-KR" b="1" smtClean="0"/>
              <a:t>, </a:t>
            </a:r>
            <a:r>
              <a:rPr lang="ko-KR" altLang="en-US" b="1" smtClean="0"/>
              <a:t>없으면 검색 실패</a:t>
            </a:r>
          </a:p>
          <a:p>
            <a:pPr lvl="1" algn="just" eaLnBrk="1" hangingPunct="1"/>
            <a:r>
              <a:rPr lang="ko-KR" altLang="en-US" smtClean="0"/>
              <a:t>해싱 함수</a:t>
            </a:r>
            <a:r>
              <a:rPr lang="en-US" altLang="ko-KR" smtClean="0"/>
              <a:t>(hashing function)</a:t>
            </a:r>
          </a:p>
          <a:p>
            <a:pPr lvl="2" algn="just" eaLnBrk="1" hangingPunct="1"/>
            <a:r>
              <a:rPr lang="ko-KR" altLang="en-US" smtClean="0"/>
              <a:t>키 값을 원소의 위치로 변환하는 함수</a:t>
            </a:r>
          </a:p>
          <a:p>
            <a:pPr lvl="1" algn="just" eaLnBrk="1" hangingPunct="1"/>
            <a:r>
              <a:rPr lang="ko-KR" altLang="en-US" smtClean="0"/>
              <a:t>해시 테이블</a:t>
            </a:r>
            <a:r>
              <a:rPr lang="en-US" altLang="ko-KR" smtClean="0"/>
              <a:t>(hash table)</a:t>
            </a:r>
          </a:p>
          <a:p>
            <a:pPr lvl="2" algn="just" eaLnBrk="1" hangingPunct="1"/>
            <a:r>
              <a:rPr lang="ko-KR" altLang="en-US" smtClean="0"/>
              <a:t>해싱 함수에 의해서 계산된 주소의 위치에 항목을 저장한 표</a:t>
            </a:r>
          </a:p>
        </p:txBody>
      </p:sp>
      <p:sp>
        <p:nvSpPr>
          <p:cNvPr id="35843" name="제목 2"/>
          <p:cNvSpPr>
            <a:spLocks noGrp="1"/>
          </p:cNvSpPr>
          <p:nvPr>
            <p:ph type="title"/>
          </p:nvPr>
        </p:nvSpPr>
        <p:spPr/>
        <p:txBody>
          <a:bodyPr/>
          <a:lstStyle/>
          <a:p>
            <a:r>
              <a:rPr lang="en-US" altLang="ko-KR" smtClean="0"/>
              <a:t>5. </a:t>
            </a:r>
            <a:r>
              <a:rPr lang="ko-KR" altLang="en-US" smtClean="0"/>
              <a:t>해싱</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내용 개체 틀 1"/>
          <p:cNvSpPr>
            <a:spLocks noGrp="1"/>
          </p:cNvSpPr>
          <p:nvPr>
            <p:ph sz="quarter" idx="10"/>
          </p:nvPr>
        </p:nvSpPr>
        <p:spPr>
          <a:xfrm>
            <a:off x="228600" y="931863"/>
            <a:ext cx="8686800" cy="5715000"/>
          </a:xfrm>
        </p:spPr>
        <p:txBody>
          <a:bodyPr/>
          <a:lstStyle/>
          <a:p>
            <a:pPr lvl="1"/>
            <a:r>
              <a:rPr lang="ko-KR" altLang="en-US" smtClean="0"/>
              <a:t>해싱 검색 수행 방법</a:t>
            </a:r>
          </a:p>
          <a:p>
            <a:pPr lvl="1"/>
            <a:endParaRPr lang="ko-KR" altLang="en-US" smtClean="0"/>
          </a:p>
        </p:txBody>
      </p:sp>
      <p:sp>
        <p:nvSpPr>
          <p:cNvPr id="36867" name="제목 2"/>
          <p:cNvSpPr>
            <a:spLocks noGrp="1"/>
          </p:cNvSpPr>
          <p:nvPr>
            <p:ph type="title"/>
          </p:nvPr>
        </p:nvSpPr>
        <p:spPr/>
        <p:txBody>
          <a:bodyPr/>
          <a:lstStyle/>
          <a:p>
            <a:r>
              <a:rPr lang="en-US" altLang="ko-KR" smtClean="0"/>
              <a:t>5. </a:t>
            </a:r>
            <a:r>
              <a:rPr lang="ko-KR" altLang="en-US" smtClean="0"/>
              <a:t>해싱</a:t>
            </a:r>
          </a:p>
        </p:txBody>
      </p:sp>
      <p:pic>
        <p:nvPicPr>
          <p:cNvPr id="36868" name="그림 4" descr="ch11-06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11188" y="1500188"/>
            <a:ext cx="8243887" cy="2638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내용 개체 틀 1"/>
          <p:cNvSpPr>
            <a:spLocks noGrp="1"/>
          </p:cNvSpPr>
          <p:nvPr>
            <p:ph sz="quarter" idx="10"/>
          </p:nvPr>
        </p:nvSpPr>
        <p:spPr>
          <a:xfrm>
            <a:off x="228600" y="931863"/>
            <a:ext cx="8686800" cy="5715000"/>
          </a:xfrm>
        </p:spPr>
        <p:txBody>
          <a:bodyPr/>
          <a:lstStyle/>
          <a:p>
            <a:pPr lvl="1" algn="just" eaLnBrk="1" hangingPunct="1"/>
            <a:r>
              <a:rPr lang="ko-KR" altLang="en-US" smtClean="0"/>
              <a:t>해싱의 예</a:t>
            </a:r>
          </a:p>
          <a:p>
            <a:pPr lvl="2" algn="just" eaLnBrk="1" hangingPunct="1"/>
            <a:r>
              <a:rPr lang="ko-KR" altLang="en-US" smtClean="0"/>
              <a:t>도서관에서의 도서 검색</a:t>
            </a:r>
          </a:p>
          <a:p>
            <a:pPr lvl="1"/>
            <a:endParaRPr lang="ko-KR" altLang="en-US" smtClean="0"/>
          </a:p>
        </p:txBody>
      </p:sp>
      <p:sp>
        <p:nvSpPr>
          <p:cNvPr id="37891" name="제목 2"/>
          <p:cNvSpPr>
            <a:spLocks noGrp="1"/>
          </p:cNvSpPr>
          <p:nvPr>
            <p:ph type="title"/>
          </p:nvPr>
        </p:nvSpPr>
        <p:spPr/>
        <p:txBody>
          <a:bodyPr/>
          <a:lstStyle/>
          <a:p>
            <a:r>
              <a:rPr lang="en-US" altLang="ko-KR" smtClean="0"/>
              <a:t>5. </a:t>
            </a:r>
            <a:r>
              <a:rPr lang="ko-KR" altLang="en-US" smtClean="0"/>
              <a:t>해싱</a:t>
            </a:r>
          </a:p>
        </p:txBody>
      </p:sp>
      <p:pic>
        <p:nvPicPr>
          <p:cNvPr id="37892" name="그림 4" descr="ch11-07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14438" y="1773238"/>
            <a:ext cx="5929312" cy="4570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내용 개체 틀 1"/>
          <p:cNvSpPr>
            <a:spLocks noGrp="1"/>
          </p:cNvSpPr>
          <p:nvPr>
            <p:ph sz="quarter" idx="10"/>
          </p:nvPr>
        </p:nvSpPr>
        <p:spPr>
          <a:xfrm>
            <a:off x="228600" y="931863"/>
            <a:ext cx="8686800" cy="5715000"/>
          </a:xfrm>
        </p:spPr>
        <p:txBody>
          <a:bodyPr/>
          <a:lstStyle/>
          <a:p>
            <a:pPr lvl="1" algn="just" eaLnBrk="1" hangingPunct="1"/>
            <a:r>
              <a:rPr lang="ko-KR" altLang="en-US" smtClean="0"/>
              <a:t>해싱의 예</a:t>
            </a:r>
          </a:p>
          <a:p>
            <a:pPr lvl="2" algn="just" eaLnBrk="1" hangingPunct="1"/>
            <a:r>
              <a:rPr lang="ko-KR" altLang="en-US" smtClean="0"/>
              <a:t>강의실 좌석 배정</a:t>
            </a:r>
          </a:p>
          <a:p>
            <a:pPr lvl="1"/>
            <a:endParaRPr lang="ko-KR" altLang="en-US" smtClean="0"/>
          </a:p>
        </p:txBody>
      </p:sp>
      <p:sp>
        <p:nvSpPr>
          <p:cNvPr id="38915" name="제목 2"/>
          <p:cNvSpPr>
            <a:spLocks noGrp="1"/>
          </p:cNvSpPr>
          <p:nvPr>
            <p:ph type="title"/>
          </p:nvPr>
        </p:nvSpPr>
        <p:spPr/>
        <p:txBody>
          <a:bodyPr/>
          <a:lstStyle/>
          <a:p>
            <a:r>
              <a:rPr lang="en-US" altLang="ko-KR" smtClean="0"/>
              <a:t>5. </a:t>
            </a:r>
            <a:r>
              <a:rPr lang="ko-KR" altLang="en-US" smtClean="0"/>
              <a:t>해싱</a:t>
            </a:r>
          </a:p>
        </p:txBody>
      </p:sp>
      <p:pic>
        <p:nvPicPr>
          <p:cNvPr id="38916" name="그림 4" descr="ch11-08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1797050"/>
            <a:ext cx="6643688" cy="4224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내용 개체 틀 1"/>
          <p:cNvSpPr>
            <a:spLocks noGrp="1"/>
          </p:cNvSpPr>
          <p:nvPr>
            <p:ph sz="quarter" idx="10"/>
          </p:nvPr>
        </p:nvSpPr>
        <p:spPr>
          <a:xfrm>
            <a:off x="228600" y="931863"/>
            <a:ext cx="8686800" cy="5715000"/>
          </a:xfrm>
        </p:spPr>
        <p:txBody>
          <a:bodyPr/>
          <a:lstStyle/>
          <a:p>
            <a:pPr lvl="1" algn="just" eaLnBrk="1" hangingPunct="1">
              <a:defRPr/>
            </a:pPr>
            <a:r>
              <a:rPr lang="ko-KR" altLang="en-US" dirty="0" err="1" smtClean="0"/>
              <a:t>해싱</a:t>
            </a:r>
            <a:r>
              <a:rPr lang="ko-KR" altLang="en-US" dirty="0" smtClean="0"/>
              <a:t> 용어 정리</a:t>
            </a:r>
          </a:p>
          <a:p>
            <a:pPr lvl="2" eaLnBrk="1" hangingPunct="1">
              <a:spcAft>
                <a:spcPts val="100"/>
              </a:spcAft>
              <a:defRPr/>
            </a:pPr>
            <a:r>
              <a:rPr lang="ko-KR" altLang="en-US" b="1" dirty="0" smtClean="0"/>
              <a:t>충돌</a:t>
            </a:r>
            <a:r>
              <a:rPr lang="en-US" altLang="ko-KR" b="1" dirty="0" smtClean="0"/>
              <a:t>(collision)</a:t>
            </a:r>
            <a:r>
              <a:rPr lang="ko-KR" altLang="en-US" b="1" dirty="0" smtClean="0"/>
              <a:t> </a:t>
            </a:r>
          </a:p>
          <a:p>
            <a:pPr lvl="3" eaLnBrk="1" hangingPunct="1">
              <a:lnSpc>
                <a:spcPct val="90000"/>
              </a:lnSpc>
              <a:defRPr/>
            </a:pPr>
            <a:r>
              <a:rPr lang="ko-KR" altLang="en-US" dirty="0" smtClean="0"/>
              <a:t>서로 다른 키 값에 대해서 </a:t>
            </a:r>
            <a:r>
              <a:rPr lang="ko-KR" altLang="en-US" dirty="0" err="1" smtClean="0"/>
              <a:t>해싱</a:t>
            </a:r>
            <a:r>
              <a:rPr lang="ko-KR" altLang="en-US" dirty="0" smtClean="0"/>
              <a:t> 함수에 의해 주어진 </a:t>
            </a:r>
            <a:r>
              <a:rPr lang="ko-KR" altLang="en-US" dirty="0" err="1" smtClean="0"/>
              <a:t>버킷</a:t>
            </a:r>
            <a:r>
              <a:rPr lang="ko-KR" altLang="en-US" dirty="0" smtClean="0"/>
              <a:t> 주소를 같은 경우</a:t>
            </a:r>
          </a:p>
          <a:p>
            <a:pPr lvl="3" eaLnBrk="1" hangingPunct="1">
              <a:lnSpc>
                <a:spcPct val="90000"/>
              </a:lnSpc>
              <a:defRPr/>
            </a:pPr>
            <a:r>
              <a:rPr lang="ko-KR" altLang="en-US" dirty="0" smtClean="0"/>
              <a:t>충돌이 발생한 경우에 비어있는 슬롯에 동거자 관계로 키 값 저장</a:t>
            </a:r>
          </a:p>
          <a:p>
            <a:pPr lvl="2" eaLnBrk="1" hangingPunct="1">
              <a:spcAft>
                <a:spcPts val="100"/>
              </a:spcAft>
              <a:defRPr/>
            </a:pPr>
            <a:r>
              <a:rPr lang="ko-KR" altLang="en-US" b="1" dirty="0" smtClean="0"/>
              <a:t>동거자</a:t>
            </a:r>
            <a:r>
              <a:rPr lang="ko-KR" altLang="en-US" b="1" dirty="0" smtClean="0">
                <a:latin typeface="+mn-ea"/>
                <a:ea typeface="+mn-ea"/>
              </a:rPr>
              <a:t> </a:t>
            </a:r>
            <a:r>
              <a:rPr lang="en-US" altLang="ko-KR" b="1" dirty="0" smtClean="0">
                <a:latin typeface="+mn-ea"/>
                <a:ea typeface="+mn-ea"/>
              </a:rPr>
              <a:t>(synonym)</a:t>
            </a:r>
            <a:r>
              <a:rPr lang="ko-KR" altLang="en-US" b="1" dirty="0" smtClean="0">
                <a:latin typeface="+mn-ea"/>
                <a:ea typeface="+mn-ea"/>
              </a:rPr>
              <a:t> </a:t>
            </a:r>
          </a:p>
          <a:p>
            <a:pPr lvl="3" eaLnBrk="1" hangingPunct="1">
              <a:lnSpc>
                <a:spcPct val="120000"/>
              </a:lnSpc>
              <a:spcBef>
                <a:spcPct val="5000"/>
              </a:spcBef>
              <a:defRPr/>
            </a:pPr>
            <a:r>
              <a:rPr lang="ko-KR" altLang="en-US" dirty="0" smtClean="0"/>
              <a:t>서로 다른 키 값을 가지지만 </a:t>
            </a:r>
            <a:r>
              <a:rPr lang="ko-KR" altLang="en-US" dirty="0" err="1" smtClean="0"/>
              <a:t>해싱</a:t>
            </a:r>
            <a:r>
              <a:rPr lang="ko-KR" altLang="en-US" dirty="0" smtClean="0"/>
              <a:t> 함수에 의해서 같은 </a:t>
            </a:r>
            <a:r>
              <a:rPr lang="ko-KR" altLang="en-US" dirty="0" err="1" smtClean="0"/>
              <a:t>버킷에</a:t>
            </a:r>
            <a:r>
              <a:rPr lang="ko-KR" altLang="en-US" dirty="0" smtClean="0"/>
              <a:t> 저장된 키 값들</a:t>
            </a:r>
          </a:p>
          <a:p>
            <a:pPr lvl="2" eaLnBrk="1" hangingPunct="1">
              <a:spcAft>
                <a:spcPts val="100"/>
              </a:spcAft>
              <a:defRPr/>
            </a:pPr>
            <a:r>
              <a:rPr lang="ko-KR" altLang="en-US" b="1" dirty="0" err="1" smtClean="0"/>
              <a:t>오버플로우</a:t>
            </a:r>
            <a:r>
              <a:rPr lang="ko-KR" altLang="en-US" b="1" dirty="0" smtClean="0"/>
              <a:t> </a:t>
            </a:r>
          </a:p>
          <a:p>
            <a:pPr lvl="3" eaLnBrk="1" hangingPunct="1">
              <a:lnSpc>
                <a:spcPct val="110000"/>
              </a:lnSpc>
              <a:defRPr/>
            </a:pPr>
            <a:r>
              <a:rPr lang="ko-KR" altLang="en-US" dirty="0" err="1" smtClean="0"/>
              <a:t>버킷에</a:t>
            </a:r>
            <a:r>
              <a:rPr lang="ko-KR" altLang="en-US" dirty="0" smtClean="0"/>
              <a:t> 비어있는 슬롯이 없는 포화 </a:t>
            </a:r>
            <a:r>
              <a:rPr lang="ko-KR" altLang="en-US" dirty="0" err="1" smtClean="0"/>
              <a:t>버킷</a:t>
            </a:r>
            <a:r>
              <a:rPr lang="ko-KR" altLang="en-US" dirty="0" smtClean="0"/>
              <a:t> 상태에서 충돌이 발생하여 해당 </a:t>
            </a:r>
            <a:r>
              <a:rPr lang="ko-KR" altLang="en-US" dirty="0" err="1" smtClean="0"/>
              <a:t>버킷에</a:t>
            </a:r>
            <a:r>
              <a:rPr lang="ko-KR" altLang="en-US" dirty="0" smtClean="0"/>
              <a:t> 키 값을 저장할 수 없는 상태</a:t>
            </a:r>
          </a:p>
          <a:p>
            <a:pPr>
              <a:defRPr/>
            </a:pPr>
            <a:endParaRPr lang="ko-KR" altLang="en-US" dirty="0" smtClean="0"/>
          </a:p>
        </p:txBody>
      </p:sp>
      <p:sp>
        <p:nvSpPr>
          <p:cNvPr id="39939" name="제목 2"/>
          <p:cNvSpPr>
            <a:spLocks noGrp="1"/>
          </p:cNvSpPr>
          <p:nvPr>
            <p:ph type="title"/>
          </p:nvPr>
        </p:nvSpPr>
        <p:spPr/>
        <p:txBody>
          <a:bodyPr/>
          <a:lstStyle/>
          <a:p>
            <a:r>
              <a:rPr lang="en-US" altLang="ko-KR" smtClean="0"/>
              <a:t>5. </a:t>
            </a:r>
            <a:r>
              <a:rPr lang="ko-KR" altLang="en-US" smtClean="0"/>
              <a:t>해싱</a:t>
            </a:r>
          </a:p>
        </p:txBody>
      </p:sp>
      <p:pic>
        <p:nvPicPr>
          <p:cNvPr id="39940" name="그림 5" descr="ch11-10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214938" y="3929063"/>
            <a:ext cx="2941637" cy="27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941" name="그림 6" descr="ch11-09_cut.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84225" y="4143375"/>
            <a:ext cx="3573463" cy="2436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내용 개체 틀 1"/>
          <p:cNvSpPr>
            <a:spLocks noGrp="1"/>
          </p:cNvSpPr>
          <p:nvPr>
            <p:ph sz="quarter" idx="10"/>
          </p:nvPr>
        </p:nvSpPr>
        <p:spPr>
          <a:xfrm>
            <a:off x="228600" y="931863"/>
            <a:ext cx="8686800" cy="5715000"/>
          </a:xfrm>
        </p:spPr>
        <p:txBody>
          <a:bodyPr/>
          <a:lstStyle/>
          <a:p>
            <a:pPr lvl="2" algn="just" eaLnBrk="1" hangingPunct="1"/>
            <a:r>
              <a:rPr lang="ko-KR" altLang="en-US" b="1" smtClean="0"/>
              <a:t>키 값 밀도</a:t>
            </a:r>
          </a:p>
          <a:p>
            <a:pPr lvl="3" algn="just" eaLnBrk="1" hangingPunct="1">
              <a:lnSpc>
                <a:spcPct val="120000"/>
              </a:lnSpc>
            </a:pPr>
            <a:r>
              <a:rPr lang="ko-KR" altLang="en-US" smtClean="0"/>
              <a:t>사용 가능한 전체 키 값들 중에서 현재 해시 테이블에 저장되어서 실제 사용되고 있는 키 값의 개수 정도 </a:t>
            </a:r>
          </a:p>
          <a:p>
            <a:pPr lvl="3" algn="just" eaLnBrk="1" hangingPunct="1">
              <a:lnSpc>
                <a:spcPct val="120000"/>
              </a:lnSpc>
            </a:pPr>
            <a:endParaRPr lang="ko-KR" altLang="en-US" smtClean="0"/>
          </a:p>
          <a:p>
            <a:pPr lvl="3" algn="just" eaLnBrk="1" hangingPunct="1">
              <a:lnSpc>
                <a:spcPct val="120000"/>
              </a:lnSpc>
              <a:buFont typeface="Wingdings" pitchFamily="2" charset="2"/>
              <a:buNone/>
            </a:pPr>
            <a:endParaRPr lang="en-US" altLang="ko-KR" smtClean="0"/>
          </a:p>
          <a:p>
            <a:pPr lvl="3" algn="just" eaLnBrk="1" hangingPunct="1">
              <a:lnSpc>
                <a:spcPct val="120000"/>
              </a:lnSpc>
              <a:buFont typeface="Wingdings" pitchFamily="2" charset="2"/>
              <a:buNone/>
            </a:pPr>
            <a:endParaRPr lang="ko-KR" altLang="en-US" smtClean="0"/>
          </a:p>
          <a:p>
            <a:pPr lvl="3" algn="just" eaLnBrk="1" hangingPunct="1">
              <a:lnSpc>
                <a:spcPct val="120000"/>
              </a:lnSpc>
            </a:pPr>
            <a:endParaRPr lang="ko-KR" altLang="en-US" smtClean="0"/>
          </a:p>
          <a:p>
            <a:pPr lvl="2" algn="just" eaLnBrk="1" hangingPunct="1"/>
            <a:r>
              <a:rPr lang="ko-KR" altLang="en-US" b="1" smtClean="0"/>
              <a:t>적재 밀도</a:t>
            </a:r>
          </a:p>
          <a:p>
            <a:pPr lvl="3" algn="just" eaLnBrk="1" hangingPunct="1">
              <a:lnSpc>
                <a:spcPct val="130000"/>
              </a:lnSpc>
            </a:pPr>
            <a:r>
              <a:rPr lang="ko-KR" altLang="en-US" smtClean="0"/>
              <a:t>해시 테이블에 저장 가능한 키 값의 개수 중에서 현재 해시 테이블에 저장되어서 실제 사용되고 있는 키 값의 개수 정도 </a:t>
            </a:r>
          </a:p>
          <a:p>
            <a:pPr lvl="2"/>
            <a:endParaRPr lang="ko-KR" altLang="en-US" smtClean="0"/>
          </a:p>
        </p:txBody>
      </p:sp>
      <p:sp>
        <p:nvSpPr>
          <p:cNvPr id="40963" name="제목 2"/>
          <p:cNvSpPr>
            <a:spLocks noGrp="1"/>
          </p:cNvSpPr>
          <p:nvPr>
            <p:ph type="title"/>
          </p:nvPr>
        </p:nvSpPr>
        <p:spPr/>
        <p:txBody>
          <a:bodyPr/>
          <a:lstStyle/>
          <a:p>
            <a:r>
              <a:rPr lang="en-US" altLang="ko-KR" smtClean="0"/>
              <a:t>5. </a:t>
            </a:r>
            <a:r>
              <a:rPr lang="ko-KR" altLang="en-US" smtClean="0"/>
              <a:t>해싱</a:t>
            </a:r>
          </a:p>
        </p:txBody>
      </p:sp>
      <p:pic>
        <p:nvPicPr>
          <p:cNvPr id="4096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2275" y="1989138"/>
            <a:ext cx="4656138" cy="1062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65"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9250" y="4365625"/>
            <a:ext cx="6819900" cy="223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내용 개체 틀 1"/>
          <p:cNvSpPr>
            <a:spLocks noGrp="1"/>
          </p:cNvSpPr>
          <p:nvPr>
            <p:ph sz="quarter" idx="10"/>
          </p:nvPr>
        </p:nvSpPr>
        <p:spPr>
          <a:xfrm>
            <a:off x="228600" y="931863"/>
            <a:ext cx="8686800" cy="5715000"/>
          </a:xfrm>
        </p:spPr>
        <p:txBody>
          <a:bodyPr/>
          <a:lstStyle/>
          <a:p>
            <a:r>
              <a:rPr lang="ko-KR" altLang="en-US" smtClean="0"/>
              <a:t>해싱 함수</a:t>
            </a:r>
          </a:p>
          <a:p>
            <a:pPr lvl="1"/>
            <a:r>
              <a:rPr lang="ko-KR" altLang="en-US" smtClean="0"/>
              <a:t>해싱 함수의 조건</a:t>
            </a:r>
          </a:p>
          <a:p>
            <a:pPr lvl="2"/>
            <a:r>
              <a:rPr lang="ko-KR" altLang="en-US" b="1" smtClean="0"/>
              <a:t>해싱 함수는 계산이 쉬워야 한다</a:t>
            </a:r>
            <a:r>
              <a:rPr lang="en-US" altLang="ko-KR" b="1" smtClean="0"/>
              <a:t>. </a:t>
            </a:r>
          </a:p>
          <a:p>
            <a:pPr lvl="3">
              <a:lnSpc>
                <a:spcPct val="110000"/>
              </a:lnSpc>
            </a:pPr>
            <a:r>
              <a:rPr lang="ko-KR" altLang="en-US" smtClean="0"/>
              <a:t>비교 검색 방법을 사용하여 키 값의 비교연산을 수행하는 시간보다 해싱 함수를 사용하여 계산하는 시간이 빨라야 해싱 검색을 사용하는 의미가 된다</a:t>
            </a:r>
            <a:r>
              <a:rPr lang="en-US" altLang="ko-KR" smtClean="0"/>
              <a:t>. </a:t>
            </a:r>
          </a:p>
          <a:p>
            <a:pPr lvl="3">
              <a:lnSpc>
                <a:spcPct val="110000"/>
              </a:lnSpc>
            </a:pPr>
            <a:endParaRPr lang="en-US" altLang="ko-KR" smtClean="0"/>
          </a:p>
          <a:p>
            <a:pPr lvl="2"/>
            <a:r>
              <a:rPr lang="ko-KR" altLang="en-US" b="1" smtClean="0"/>
              <a:t>해싱 함수는 충돌이 적어야 한다</a:t>
            </a:r>
            <a:r>
              <a:rPr lang="en-US" altLang="ko-KR" b="1" smtClean="0"/>
              <a:t>. </a:t>
            </a:r>
          </a:p>
          <a:p>
            <a:pPr lvl="3">
              <a:lnSpc>
                <a:spcPct val="110000"/>
              </a:lnSpc>
            </a:pPr>
            <a:r>
              <a:rPr lang="ko-KR" altLang="en-US" smtClean="0"/>
              <a:t>충돌이 많이 발생한다는 것은 같은 버킷을 할당 받는 키 값이 많다는 것이므로 비어있는 버킷이 많은데도 어떤 버킷은 오버플로우가 발생할 수 있는 상태가 되므로 좋은 해싱 함수가 될 수 없다</a:t>
            </a:r>
            <a:r>
              <a:rPr lang="en-US" altLang="ko-KR" smtClean="0"/>
              <a:t>. </a:t>
            </a:r>
          </a:p>
          <a:p>
            <a:pPr lvl="3">
              <a:lnSpc>
                <a:spcPct val="110000"/>
              </a:lnSpc>
            </a:pPr>
            <a:endParaRPr lang="en-US" altLang="ko-KR" smtClean="0"/>
          </a:p>
          <a:p>
            <a:pPr lvl="2"/>
            <a:r>
              <a:rPr lang="ko-KR" altLang="en-US" b="1" smtClean="0"/>
              <a:t>해시 테이블에 고르게 분포할 수 있도록 주소를 만들어야 한다</a:t>
            </a:r>
            <a:r>
              <a:rPr lang="en-US" altLang="ko-KR" b="1" smtClean="0"/>
              <a:t>. </a:t>
            </a:r>
          </a:p>
          <a:p>
            <a:endParaRPr lang="ko-KR" altLang="en-US" smtClean="0"/>
          </a:p>
        </p:txBody>
      </p:sp>
      <p:sp>
        <p:nvSpPr>
          <p:cNvPr id="41987" name="제목 2"/>
          <p:cNvSpPr>
            <a:spLocks noGrp="1"/>
          </p:cNvSpPr>
          <p:nvPr>
            <p:ph type="title"/>
          </p:nvPr>
        </p:nvSpPr>
        <p:spPr/>
        <p:txBody>
          <a:bodyPr/>
          <a:lstStyle/>
          <a:p>
            <a:r>
              <a:rPr lang="en-US" altLang="ko-KR" smtClean="0"/>
              <a:t>5. </a:t>
            </a:r>
            <a:r>
              <a:rPr lang="ko-KR" altLang="en-US" smtClean="0"/>
              <a:t>해싱</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p:cNvSpPr>
            <a:spLocks noGrp="1"/>
          </p:cNvSpPr>
          <p:nvPr>
            <p:ph sz="quarter" idx="10"/>
          </p:nvPr>
        </p:nvSpPr>
        <p:spPr>
          <a:xfrm>
            <a:off x="228600" y="931863"/>
            <a:ext cx="8686800" cy="5715000"/>
          </a:xfrm>
        </p:spPr>
        <p:txBody>
          <a:bodyPr/>
          <a:lstStyle/>
          <a:p>
            <a:pPr>
              <a:defRPr/>
            </a:pPr>
            <a:r>
              <a:rPr lang="ko-KR" altLang="en-US" dirty="0" err="1"/>
              <a:t>해싱</a:t>
            </a:r>
            <a:r>
              <a:rPr lang="ko-KR" altLang="en-US" dirty="0"/>
              <a:t> 함수의 종류</a:t>
            </a:r>
          </a:p>
          <a:p>
            <a:pPr lvl="1">
              <a:defRPr/>
            </a:pPr>
            <a:r>
              <a:rPr lang="ko-KR" altLang="en-US" dirty="0"/>
              <a:t>중간 제곱 함수</a:t>
            </a:r>
          </a:p>
          <a:p>
            <a:pPr lvl="2">
              <a:defRPr/>
            </a:pPr>
            <a:r>
              <a:rPr lang="ko-KR" altLang="en-US" dirty="0"/>
              <a:t>키 값을 제곱한 결과 값에서 중간에 있는 적당한 </a:t>
            </a:r>
            <a:r>
              <a:rPr lang="ko-KR" altLang="en-US" dirty="0" err="1"/>
              <a:t>비트를</a:t>
            </a:r>
            <a:r>
              <a:rPr lang="ko-KR" altLang="en-US" dirty="0"/>
              <a:t> 주소로 사용하는 방법</a:t>
            </a:r>
          </a:p>
          <a:p>
            <a:pPr lvl="2">
              <a:defRPr/>
            </a:pPr>
            <a:r>
              <a:rPr lang="ko-KR" altLang="en-US" dirty="0"/>
              <a:t>제곱한 값의 중간 비트들은 대개 키의 모든 값과 관련이 있기 때문에 서로 다른 키 값은 서로 다른 중간 제곱 함수 값을 갖게 된다</a:t>
            </a:r>
            <a:r>
              <a:rPr lang="en-US" altLang="ko-KR" dirty="0"/>
              <a:t>. </a:t>
            </a:r>
          </a:p>
          <a:p>
            <a:pPr lvl="2">
              <a:defRPr/>
            </a:pPr>
            <a:endParaRPr lang="en-US" altLang="ko-KR" dirty="0"/>
          </a:p>
          <a:p>
            <a:pPr lvl="2">
              <a:defRPr/>
            </a:pPr>
            <a:r>
              <a:rPr lang="ko-KR" altLang="en-US" dirty="0"/>
              <a:t>예</a:t>
            </a:r>
            <a:r>
              <a:rPr lang="en-US" altLang="ko-KR" dirty="0"/>
              <a:t>) </a:t>
            </a:r>
            <a:r>
              <a:rPr lang="ko-KR" altLang="en-US" dirty="0"/>
              <a:t>키 값 </a:t>
            </a:r>
            <a:r>
              <a:rPr lang="en-US" altLang="ko-KR" dirty="0"/>
              <a:t>00110101 10100111</a:t>
            </a:r>
            <a:r>
              <a:rPr lang="ko-KR" altLang="en-US" dirty="0"/>
              <a:t>에 대한 해시 주소 구하기</a:t>
            </a:r>
          </a:p>
          <a:p>
            <a:pPr marL="1257300" lvl="2" indent="-342900" eaLnBrk="1" hangingPunct="1">
              <a:buFontTx/>
              <a:buNone/>
              <a:defRPr/>
            </a:pPr>
            <a:r>
              <a:rPr lang="ko-KR" altLang="en-US" dirty="0">
                <a:latin typeface="Times New Roman"/>
              </a:rPr>
              <a:t>                      </a:t>
            </a:r>
            <a:r>
              <a:rPr lang="ko-KR" altLang="en-US" dirty="0"/>
              <a:t>  		  </a:t>
            </a:r>
            <a:r>
              <a:rPr lang="en-US" altLang="ko-KR" dirty="0"/>
              <a:t>00110101 10100111 </a:t>
            </a:r>
          </a:p>
          <a:p>
            <a:pPr marL="1257300" lvl="2" indent="-342900" eaLnBrk="1" hangingPunct="1">
              <a:lnSpc>
                <a:spcPct val="90000"/>
              </a:lnSpc>
              <a:spcBef>
                <a:spcPct val="5000"/>
              </a:spcBef>
              <a:buFontTx/>
              <a:buNone/>
              <a:defRPr/>
            </a:pPr>
            <a:r>
              <a:rPr lang="en-US" altLang="ko-KR" dirty="0">
                <a:latin typeface="Times New Roman"/>
              </a:rPr>
              <a:t>        </a:t>
            </a:r>
            <a:r>
              <a:rPr lang="en-US" altLang="ko-KR" dirty="0"/>
              <a:t>	X</a:t>
            </a:r>
            <a:r>
              <a:rPr lang="en-US" altLang="ko-KR" dirty="0">
                <a:latin typeface="Times New Roman"/>
              </a:rPr>
              <a:t>     </a:t>
            </a:r>
            <a:r>
              <a:rPr lang="en-US" altLang="ko-KR" dirty="0"/>
              <a:t> </a:t>
            </a:r>
            <a:r>
              <a:rPr lang="en-US" altLang="ko-KR" dirty="0">
                <a:latin typeface="Times New Roman"/>
              </a:rPr>
              <a:t>      </a:t>
            </a:r>
            <a:r>
              <a:rPr lang="en-US" altLang="ko-KR" dirty="0"/>
              <a:t>		  00110101 10100111 </a:t>
            </a:r>
          </a:p>
          <a:p>
            <a:pPr marL="1257300" lvl="2" indent="-342900" eaLnBrk="1" hangingPunct="1">
              <a:lnSpc>
                <a:spcPct val="90000"/>
              </a:lnSpc>
              <a:buFontTx/>
              <a:buNone/>
              <a:defRPr/>
            </a:pPr>
            <a:r>
              <a:rPr lang="en-US" altLang="ko-KR" dirty="0"/>
              <a:t> </a:t>
            </a:r>
            <a:r>
              <a:rPr lang="en-US" altLang="ko-KR" dirty="0">
                <a:latin typeface="Times New Roman"/>
              </a:rPr>
              <a:t>        </a:t>
            </a:r>
            <a:r>
              <a:rPr lang="en-US" altLang="ko-KR" dirty="0"/>
              <a:t>	000010110011</a:t>
            </a:r>
            <a:r>
              <a:rPr lang="en-US" altLang="ko-KR" b="1" u="sng" dirty="0">
                <a:solidFill>
                  <a:srgbClr val="0000CC"/>
                </a:solidFill>
                <a:effectLst>
                  <a:outerShdw blurRad="38100" dist="38100" dir="2700000" algn="tl">
                    <a:srgbClr val="C0C0C0"/>
                  </a:outerShdw>
                </a:effectLst>
              </a:rPr>
              <a:t>11101001</a:t>
            </a:r>
            <a:r>
              <a:rPr lang="en-US" altLang="ko-KR" dirty="0"/>
              <a:t>001011110001 </a:t>
            </a:r>
          </a:p>
          <a:p>
            <a:pPr>
              <a:defRPr/>
            </a:pPr>
            <a:endParaRPr lang="ko-KR" altLang="en-US" dirty="0"/>
          </a:p>
        </p:txBody>
      </p:sp>
      <p:sp>
        <p:nvSpPr>
          <p:cNvPr id="43011" name="제목 2"/>
          <p:cNvSpPr>
            <a:spLocks noGrp="1"/>
          </p:cNvSpPr>
          <p:nvPr>
            <p:ph type="title"/>
          </p:nvPr>
        </p:nvSpPr>
        <p:spPr/>
        <p:txBody>
          <a:bodyPr/>
          <a:lstStyle/>
          <a:p>
            <a:r>
              <a:rPr lang="en-US" altLang="ko-KR" smtClean="0"/>
              <a:t>5. </a:t>
            </a:r>
            <a:r>
              <a:rPr lang="ko-KR" altLang="en-US" smtClean="0"/>
              <a:t>해싱</a:t>
            </a:r>
          </a:p>
        </p:txBody>
      </p:sp>
      <p:sp>
        <p:nvSpPr>
          <p:cNvPr id="43012" name="Text Box 5"/>
          <p:cNvSpPr txBox="1">
            <a:spLocks noChangeArrowheads="1"/>
          </p:cNvSpPr>
          <p:nvPr/>
        </p:nvSpPr>
        <p:spPr bwMode="auto">
          <a:xfrm>
            <a:off x="2268538" y="4797425"/>
            <a:ext cx="23129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marL="1600200" indent="-228600" eaLnBrk="0" hangingPunct="0">
              <a:defRPr kumimoji="1" sz="2000">
                <a:solidFill>
                  <a:schemeClr val="tx1"/>
                </a:solidFill>
                <a:latin typeface="돋움" pitchFamily="50" charset="-127"/>
                <a:ea typeface="돋움" pitchFamily="50" charset="-127"/>
              </a:defRPr>
            </a:lvl1pPr>
            <a:lvl2pPr marL="742950" indent="-285750" eaLnBrk="0" hangingPunct="0">
              <a:defRPr kumimoji="1" sz="2000">
                <a:solidFill>
                  <a:schemeClr val="tx1"/>
                </a:solidFill>
                <a:latin typeface="돋움" pitchFamily="50" charset="-127"/>
                <a:ea typeface="돋움" pitchFamily="50" charset="-127"/>
              </a:defRPr>
            </a:lvl2pPr>
            <a:lvl3pPr marL="1143000" indent="-228600" eaLnBrk="0" hangingPunct="0">
              <a:defRPr kumimoji="1" sz="2000">
                <a:solidFill>
                  <a:schemeClr val="tx1"/>
                </a:solidFill>
                <a:latin typeface="돋움" pitchFamily="50" charset="-127"/>
                <a:ea typeface="돋움" pitchFamily="50" charset="-127"/>
              </a:defRPr>
            </a:lvl3pPr>
            <a:lvl4pPr marL="1600200" indent="-228600" eaLnBrk="0" hangingPunct="0">
              <a:defRPr kumimoji="1" sz="2000">
                <a:solidFill>
                  <a:schemeClr val="tx1"/>
                </a:solidFill>
                <a:latin typeface="돋움" pitchFamily="50" charset="-127"/>
                <a:ea typeface="돋움" pitchFamily="50" charset="-127"/>
              </a:defRPr>
            </a:lvl4pPr>
            <a:lvl5pPr marL="2057400" indent="-228600" eaLnBrk="0" hangingPunct="0">
              <a:defRPr kumimoji="1" sz="2000">
                <a:solidFill>
                  <a:schemeClr val="tx1"/>
                </a:solidFill>
                <a:latin typeface="돋움" pitchFamily="50" charset="-127"/>
                <a:ea typeface="돋움" pitchFamily="50" charset="-127"/>
              </a:defRPr>
            </a:lvl5pPr>
            <a:lvl6pPr marL="2514600" indent="-228600" eaLnBrk="0" fontAlgn="base" hangingPunct="0">
              <a:spcBef>
                <a:spcPct val="0"/>
              </a:spcBef>
              <a:spcAft>
                <a:spcPct val="0"/>
              </a:spcAft>
              <a:defRPr kumimoji="1" sz="2000">
                <a:solidFill>
                  <a:schemeClr val="tx1"/>
                </a:solidFill>
                <a:latin typeface="돋움" pitchFamily="50" charset="-127"/>
                <a:ea typeface="돋움" pitchFamily="50" charset="-127"/>
              </a:defRPr>
            </a:lvl6pPr>
            <a:lvl7pPr marL="2971800" indent="-228600" eaLnBrk="0" fontAlgn="base" hangingPunct="0">
              <a:spcBef>
                <a:spcPct val="0"/>
              </a:spcBef>
              <a:spcAft>
                <a:spcPct val="0"/>
              </a:spcAft>
              <a:defRPr kumimoji="1" sz="2000">
                <a:solidFill>
                  <a:schemeClr val="tx1"/>
                </a:solidFill>
                <a:latin typeface="돋움" pitchFamily="50" charset="-127"/>
                <a:ea typeface="돋움" pitchFamily="50" charset="-127"/>
              </a:defRPr>
            </a:lvl7pPr>
            <a:lvl8pPr marL="3429000" indent="-228600" eaLnBrk="0" fontAlgn="base" hangingPunct="0">
              <a:spcBef>
                <a:spcPct val="0"/>
              </a:spcBef>
              <a:spcAft>
                <a:spcPct val="0"/>
              </a:spcAft>
              <a:defRPr kumimoji="1" sz="2000">
                <a:solidFill>
                  <a:schemeClr val="tx1"/>
                </a:solidFill>
                <a:latin typeface="돋움" pitchFamily="50" charset="-127"/>
                <a:ea typeface="돋움" pitchFamily="50" charset="-127"/>
              </a:defRPr>
            </a:lvl8pPr>
            <a:lvl9pPr marL="3886200" indent="-228600" eaLnBrk="0" fontAlgn="base" hangingPunct="0">
              <a:spcBef>
                <a:spcPct val="0"/>
              </a:spcBef>
              <a:spcAft>
                <a:spcPct val="0"/>
              </a:spcAft>
              <a:defRPr kumimoji="1" sz="2000">
                <a:solidFill>
                  <a:schemeClr val="tx1"/>
                </a:solidFill>
                <a:latin typeface="돋움" pitchFamily="50" charset="-127"/>
                <a:ea typeface="돋움" pitchFamily="50" charset="-127"/>
              </a:defRPr>
            </a:lvl9pPr>
          </a:lstStyle>
          <a:p>
            <a:pPr eaLnBrk="1" hangingPunct="1">
              <a:buFont typeface="Wingdings" pitchFamily="2" charset="2"/>
              <a:buNone/>
            </a:pPr>
            <a:r>
              <a:rPr lang="ko-KR" altLang="en-US" sz="1400" b="1">
                <a:solidFill>
                  <a:srgbClr val="0000CC"/>
                </a:solidFill>
                <a:latin typeface="샘물" charset="-127"/>
                <a:ea typeface="샘물" charset="-127"/>
              </a:rPr>
              <a:t>해시 주소</a:t>
            </a:r>
          </a:p>
        </p:txBody>
      </p:sp>
      <p:cxnSp>
        <p:nvCxnSpPr>
          <p:cNvPr id="6" name="직선 연결선 5"/>
          <p:cNvCxnSpPr/>
          <p:nvPr/>
        </p:nvCxnSpPr>
        <p:spPr>
          <a:xfrm>
            <a:off x="1979613" y="4446588"/>
            <a:ext cx="4537075" cy="0"/>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내용 개체 틀 1"/>
          <p:cNvSpPr>
            <a:spLocks noGrp="1"/>
          </p:cNvSpPr>
          <p:nvPr>
            <p:ph sz="quarter" idx="10"/>
          </p:nvPr>
        </p:nvSpPr>
        <p:spPr>
          <a:xfrm>
            <a:off x="228600" y="931863"/>
            <a:ext cx="8686800" cy="5715000"/>
          </a:xfrm>
        </p:spPr>
        <p:txBody>
          <a:bodyPr/>
          <a:lstStyle/>
          <a:p>
            <a:pPr eaLnBrk="1" hangingPunct="1"/>
            <a:r>
              <a:rPr lang="ko-KR" altLang="en-US" dirty="0" smtClean="0"/>
              <a:t>순차 검색</a:t>
            </a:r>
            <a:r>
              <a:rPr lang="en-US" altLang="ko-KR" dirty="0" smtClean="0"/>
              <a:t>(sequential search, </a:t>
            </a:r>
            <a:r>
              <a:rPr lang="ko-KR" altLang="en-US" dirty="0" smtClean="0"/>
              <a:t>선형 검색</a:t>
            </a:r>
            <a:r>
              <a:rPr lang="en-US" altLang="ko-KR" dirty="0" smtClean="0"/>
              <a:t>(linear search))</a:t>
            </a:r>
          </a:p>
          <a:p>
            <a:pPr lvl="1" eaLnBrk="1" hangingPunct="1"/>
            <a:r>
              <a:rPr lang="ko-KR" altLang="en-US" dirty="0" smtClean="0"/>
              <a:t>일렬로 된 자료를 처음부터 마지막까지 순서대로 검색하는 방법</a:t>
            </a:r>
          </a:p>
          <a:p>
            <a:pPr lvl="1" eaLnBrk="1" hangingPunct="1"/>
            <a:r>
              <a:rPr lang="ko-KR" altLang="en-US" dirty="0" smtClean="0"/>
              <a:t>가장 간단하고 직접적인 검색 방법</a:t>
            </a:r>
          </a:p>
          <a:p>
            <a:pPr lvl="1" eaLnBrk="1" hangingPunct="1"/>
            <a:r>
              <a:rPr lang="ko-KR" altLang="en-US" dirty="0" smtClean="0"/>
              <a:t>배열이나 연결 리스트로 구현된 순차 자료 구조에서 원하는 항목을 </a:t>
            </a:r>
            <a:r>
              <a:rPr lang="en-US" altLang="ko-KR" dirty="0" smtClean="0"/>
              <a:t/>
            </a:r>
            <a:br>
              <a:rPr lang="en-US" altLang="ko-KR" dirty="0" smtClean="0"/>
            </a:br>
            <a:r>
              <a:rPr lang="ko-KR" altLang="en-US" dirty="0" smtClean="0"/>
              <a:t>찾는 방법</a:t>
            </a:r>
          </a:p>
          <a:p>
            <a:pPr lvl="1" eaLnBrk="1" hangingPunct="1"/>
            <a:r>
              <a:rPr lang="ko-KR" altLang="en-US" dirty="0" smtClean="0"/>
              <a:t>검색 대상 자료가 많은 경우에 비효율적이지만 알고리즘이 단순하여 구현이 용이함</a:t>
            </a:r>
            <a:r>
              <a:rPr lang="en-US" altLang="ko-KR" dirty="0" smtClean="0"/>
              <a:t>(Simple!)</a:t>
            </a:r>
          </a:p>
          <a:p>
            <a:pPr lvl="1" eaLnBrk="1" hangingPunct="1"/>
            <a:r>
              <a:rPr lang="ko-KR" altLang="en-US" dirty="0" smtClean="0"/>
              <a:t>임의의 순서대로 배열된 자료에서 순차 검색은 유일한 검색 방법이다</a:t>
            </a:r>
            <a:r>
              <a:rPr lang="en-US" altLang="ko-KR" dirty="0" smtClean="0"/>
              <a:t>.</a:t>
            </a:r>
            <a:endParaRPr lang="ko-KR" altLang="en-US" dirty="0" smtClean="0"/>
          </a:p>
          <a:p>
            <a:endParaRPr lang="ko-KR" altLang="en-US" dirty="0" smtClean="0"/>
          </a:p>
        </p:txBody>
      </p:sp>
      <p:sp>
        <p:nvSpPr>
          <p:cNvPr id="9219" name="제목 2"/>
          <p:cNvSpPr>
            <a:spLocks noGrp="1"/>
          </p:cNvSpPr>
          <p:nvPr>
            <p:ph type="title"/>
          </p:nvPr>
        </p:nvSpPr>
        <p:spPr/>
        <p:txBody>
          <a:bodyPr/>
          <a:lstStyle/>
          <a:p>
            <a:r>
              <a:rPr lang="en-US" altLang="ko-KR" smtClean="0"/>
              <a:t>2. </a:t>
            </a:r>
            <a:r>
              <a:rPr lang="ko-KR" altLang="en-US" smtClean="0"/>
              <a:t>순차 검색</a:t>
            </a: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내용 개체 틀 1"/>
          <p:cNvSpPr>
            <a:spLocks noGrp="1"/>
          </p:cNvSpPr>
          <p:nvPr>
            <p:ph sz="quarter" idx="10"/>
          </p:nvPr>
        </p:nvSpPr>
        <p:spPr>
          <a:xfrm>
            <a:off x="228600" y="931863"/>
            <a:ext cx="8686800" cy="5715000"/>
          </a:xfrm>
        </p:spPr>
        <p:txBody>
          <a:bodyPr/>
          <a:lstStyle/>
          <a:p>
            <a:pPr lvl="1"/>
            <a:r>
              <a:rPr lang="ko-KR" altLang="en-US" smtClean="0"/>
              <a:t>제산 함수 </a:t>
            </a:r>
          </a:p>
          <a:p>
            <a:pPr lvl="2"/>
            <a:r>
              <a:rPr lang="ko-KR" altLang="en-US" smtClean="0"/>
              <a:t>함수는 나머지 연산자 </a:t>
            </a:r>
            <a:r>
              <a:rPr lang="en-US" altLang="ko-KR" smtClean="0"/>
              <a:t>mod(C</a:t>
            </a:r>
            <a:r>
              <a:rPr lang="ko-KR" altLang="en-US" smtClean="0"/>
              <a:t>에서의 </a:t>
            </a:r>
            <a:r>
              <a:rPr lang="en-US" altLang="ko-KR" smtClean="0"/>
              <a:t>%</a:t>
            </a:r>
            <a:r>
              <a:rPr lang="ko-KR" altLang="en-US" smtClean="0"/>
              <a:t>연산자</a:t>
            </a:r>
            <a:r>
              <a:rPr lang="en-US" altLang="ko-KR" smtClean="0"/>
              <a:t>)</a:t>
            </a:r>
            <a:r>
              <a:rPr lang="ko-KR" altLang="en-US" smtClean="0"/>
              <a:t>를 사용하는 방법</a:t>
            </a:r>
          </a:p>
          <a:p>
            <a:pPr lvl="2"/>
            <a:r>
              <a:rPr lang="ko-KR" altLang="en-US" smtClean="0"/>
              <a:t>키 값 </a:t>
            </a:r>
            <a:r>
              <a:rPr lang="en-US" altLang="ko-KR" smtClean="0"/>
              <a:t>k</a:t>
            </a:r>
            <a:r>
              <a:rPr lang="ko-KR" altLang="en-US" smtClean="0"/>
              <a:t>를 해시 테이블의 크기 </a:t>
            </a:r>
            <a:r>
              <a:rPr lang="en-US" altLang="ko-KR" smtClean="0"/>
              <a:t>M</a:t>
            </a:r>
            <a:r>
              <a:rPr lang="ko-KR" altLang="en-US" smtClean="0"/>
              <a:t>으로 나눈 나머지를 해시 주소로 사용 </a:t>
            </a:r>
          </a:p>
          <a:p>
            <a:pPr lvl="2"/>
            <a:r>
              <a:rPr lang="ko-KR" altLang="en-US" smtClean="0"/>
              <a:t>제산함수 </a:t>
            </a:r>
            <a:r>
              <a:rPr lang="en-US" altLang="ko-KR" smtClean="0"/>
              <a:t>:  h(k) = k mod M </a:t>
            </a:r>
          </a:p>
          <a:p>
            <a:pPr lvl="2"/>
            <a:r>
              <a:rPr lang="en-US" altLang="ko-KR" smtClean="0"/>
              <a:t>M</a:t>
            </a:r>
            <a:r>
              <a:rPr lang="ko-KR" altLang="en-US" smtClean="0"/>
              <a:t>으로 나눈 나머지 값은 </a:t>
            </a:r>
            <a:r>
              <a:rPr lang="en-US" altLang="ko-KR" smtClean="0"/>
              <a:t>0~(M-1)</a:t>
            </a:r>
            <a:r>
              <a:rPr lang="ko-KR" altLang="en-US" smtClean="0"/>
              <a:t>이 되므로 해시 테이블의 인덱스로 사용</a:t>
            </a:r>
          </a:p>
          <a:p>
            <a:pPr lvl="2"/>
            <a:r>
              <a:rPr lang="ko-KR" altLang="en-US" smtClean="0"/>
              <a:t>해시 주소는 충돌이 발생하지 않고 고르게 분포하도록 생성되어야 하므로 키 값을 나누는 해시 테이블의 크기 </a:t>
            </a:r>
            <a:r>
              <a:rPr lang="en-US" altLang="ko-KR" smtClean="0"/>
              <a:t>M</a:t>
            </a:r>
            <a:r>
              <a:rPr lang="ko-KR" altLang="en-US" smtClean="0"/>
              <a:t>은 적당한 크기의 소수</a:t>
            </a:r>
            <a:r>
              <a:rPr lang="en-US" altLang="ko-KR" smtClean="0"/>
              <a:t>(prime number) </a:t>
            </a:r>
            <a:r>
              <a:rPr lang="ko-KR" altLang="en-US" smtClean="0"/>
              <a:t>사용</a:t>
            </a:r>
            <a:endParaRPr lang="en-US" altLang="ko-KR" smtClean="0"/>
          </a:p>
          <a:p>
            <a:pPr lvl="2"/>
            <a:endParaRPr lang="ko-KR" altLang="en-US" smtClean="0"/>
          </a:p>
          <a:p>
            <a:pPr lvl="1"/>
            <a:r>
              <a:rPr lang="ko-KR" altLang="en-US" smtClean="0"/>
              <a:t>승산 함수 </a:t>
            </a:r>
          </a:p>
          <a:p>
            <a:pPr lvl="2"/>
            <a:r>
              <a:rPr lang="ko-KR" altLang="en-US" smtClean="0"/>
              <a:t>곱하기 연산을 사용하는 방법</a:t>
            </a:r>
          </a:p>
          <a:p>
            <a:pPr lvl="2"/>
            <a:r>
              <a:rPr lang="ko-KR" altLang="en-US" smtClean="0"/>
              <a:t>키 값 </a:t>
            </a:r>
            <a:r>
              <a:rPr lang="en-US" altLang="ko-KR" smtClean="0"/>
              <a:t>k</a:t>
            </a:r>
            <a:r>
              <a:rPr lang="ko-KR" altLang="en-US" smtClean="0"/>
              <a:t>와 정해진 실수 </a:t>
            </a:r>
            <a:r>
              <a:rPr lang="en-US" altLang="ko-KR" smtClean="0"/>
              <a:t>α</a:t>
            </a:r>
            <a:r>
              <a:rPr lang="ko-KR" altLang="en-US" smtClean="0"/>
              <a:t>를 곱한 결과에서 소수점 이하 부분만을 테이블의 크기 </a:t>
            </a:r>
            <a:r>
              <a:rPr lang="en-US" altLang="ko-KR" smtClean="0"/>
              <a:t>M</a:t>
            </a:r>
            <a:r>
              <a:rPr lang="ko-KR" altLang="en-US" smtClean="0"/>
              <a:t>과 곱하여 그 정수 값을 주소로 사용</a:t>
            </a:r>
          </a:p>
          <a:p>
            <a:pPr lvl="1"/>
            <a:endParaRPr lang="ko-KR" altLang="en-US" smtClean="0"/>
          </a:p>
        </p:txBody>
      </p:sp>
      <p:sp>
        <p:nvSpPr>
          <p:cNvPr id="44035" name="제목 2"/>
          <p:cNvSpPr>
            <a:spLocks noGrp="1"/>
          </p:cNvSpPr>
          <p:nvPr>
            <p:ph type="title"/>
          </p:nvPr>
        </p:nvSpPr>
        <p:spPr/>
        <p:txBody>
          <a:bodyPr/>
          <a:lstStyle/>
          <a:p>
            <a:r>
              <a:rPr lang="en-US" altLang="ko-KR" smtClean="0"/>
              <a:t>5. </a:t>
            </a:r>
            <a:r>
              <a:rPr lang="ko-KR" altLang="en-US" smtClean="0"/>
              <a:t>해싱</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내용 개체 틀 1"/>
          <p:cNvSpPr>
            <a:spLocks noGrp="1"/>
          </p:cNvSpPr>
          <p:nvPr>
            <p:ph sz="quarter" idx="10"/>
          </p:nvPr>
        </p:nvSpPr>
        <p:spPr>
          <a:xfrm>
            <a:off x="228600" y="931863"/>
            <a:ext cx="8686800" cy="5715000"/>
          </a:xfrm>
        </p:spPr>
        <p:txBody>
          <a:bodyPr/>
          <a:lstStyle/>
          <a:p>
            <a:pPr lvl="1"/>
            <a:r>
              <a:rPr lang="ko-KR" altLang="en-US" smtClean="0"/>
              <a:t>접지 함수 </a:t>
            </a:r>
          </a:p>
          <a:p>
            <a:pPr lvl="2"/>
            <a:r>
              <a:rPr lang="ko-KR" altLang="en-US" smtClean="0"/>
              <a:t>키의 비트 수가 해시 테이블 인덱스의 비트 수보다 큰 경우에 주로 사용</a:t>
            </a:r>
          </a:p>
          <a:p>
            <a:pPr lvl="2"/>
            <a:r>
              <a:rPr lang="ko-KR" altLang="en-US" smtClean="0"/>
              <a:t>이동 접지 함수 </a:t>
            </a:r>
          </a:p>
          <a:p>
            <a:pPr lvl="3"/>
            <a:r>
              <a:rPr lang="ko-KR" altLang="en-US" smtClean="0"/>
              <a:t>각 분할 부분을 이동시켜서 오른쪽 끝자리가 일치하도록 맞추고 더하는 방법</a:t>
            </a:r>
          </a:p>
          <a:p>
            <a:pPr lvl="3"/>
            <a:r>
              <a:rPr lang="ko-KR" altLang="en-US" smtClean="0"/>
              <a:t>예</a:t>
            </a:r>
            <a:r>
              <a:rPr lang="en-US" altLang="ko-KR" smtClean="0"/>
              <a:t>) </a:t>
            </a:r>
            <a:r>
              <a:rPr lang="ko-KR" altLang="en-US" smtClean="0"/>
              <a:t>해시 테이블 인덱스가 </a:t>
            </a:r>
            <a:r>
              <a:rPr lang="en-US" altLang="ko-KR" smtClean="0"/>
              <a:t>3</a:t>
            </a:r>
            <a:r>
              <a:rPr lang="ko-KR" altLang="en-US" smtClean="0"/>
              <a:t>자리이고 키 값 </a:t>
            </a:r>
            <a:r>
              <a:rPr lang="en-US" altLang="ko-KR" smtClean="0"/>
              <a:t>k</a:t>
            </a:r>
            <a:r>
              <a:rPr lang="ko-KR" altLang="en-US" smtClean="0"/>
              <a:t>가 </a:t>
            </a:r>
            <a:r>
              <a:rPr lang="en-US" altLang="ko-KR" smtClean="0"/>
              <a:t>12312312312</a:t>
            </a:r>
            <a:r>
              <a:rPr lang="ko-KR" altLang="en-US" smtClean="0"/>
              <a:t>인 경우</a:t>
            </a:r>
          </a:p>
          <a:p>
            <a:pPr lvl="1"/>
            <a:endParaRPr lang="ko-KR" altLang="en-US" smtClean="0"/>
          </a:p>
        </p:txBody>
      </p:sp>
      <p:sp>
        <p:nvSpPr>
          <p:cNvPr id="45059" name="제목 2"/>
          <p:cNvSpPr>
            <a:spLocks noGrp="1"/>
          </p:cNvSpPr>
          <p:nvPr>
            <p:ph type="title"/>
          </p:nvPr>
        </p:nvSpPr>
        <p:spPr/>
        <p:txBody>
          <a:bodyPr/>
          <a:lstStyle/>
          <a:p>
            <a:r>
              <a:rPr lang="en-US" altLang="ko-KR" smtClean="0"/>
              <a:t>5. </a:t>
            </a:r>
            <a:r>
              <a:rPr lang="ko-KR" altLang="en-US" smtClean="0"/>
              <a:t>해싱</a:t>
            </a:r>
          </a:p>
        </p:txBody>
      </p:sp>
      <p:pic>
        <p:nvPicPr>
          <p:cNvPr id="45060" name="그림 4" descr="ch11-11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00113" y="3429000"/>
            <a:ext cx="6677025" cy="27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내용 개체 틀 1"/>
          <p:cNvSpPr>
            <a:spLocks noGrp="1"/>
          </p:cNvSpPr>
          <p:nvPr>
            <p:ph sz="quarter" idx="10"/>
          </p:nvPr>
        </p:nvSpPr>
        <p:spPr>
          <a:xfrm>
            <a:off x="228600" y="931863"/>
            <a:ext cx="8686800" cy="5715000"/>
          </a:xfrm>
        </p:spPr>
        <p:txBody>
          <a:bodyPr/>
          <a:lstStyle/>
          <a:p>
            <a:pPr lvl="2"/>
            <a:r>
              <a:rPr lang="ko-KR" altLang="en-US" smtClean="0"/>
              <a:t>경계 접지 함수 </a:t>
            </a:r>
          </a:p>
          <a:p>
            <a:pPr lvl="3">
              <a:lnSpc>
                <a:spcPct val="110000"/>
              </a:lnSpc>
            </a:pPr>
            <a:r>
              <a:rPr lang="ko-KR" altLang="en-US" smtClean="0"/>
              <a:t>분할된 각 경계를 기준으로 접으면서 서로 마주보도록 배치하고 더하는 방법</a:t>
            </a:r>
          </a:p>
          <a:p>
            <a:pPr lvl="3">
              <a:lnSpc>
                <a:spcPct val="110000"/>
              </a:lnSpc>
            </a:pPr>
            <a:r>
              <a:rPr lang="ko-KR" altLang="en-US" smtClean="0"/>
              <a:t>예</a:t>
            </a:r>
            <a:r>
              <a:rPr lang="en-US" altLang="ko-KR" smtClean="0"/>
              <a:t>) </a:t>
            </a:r>
            <a:r>
              <a:rPr lang="ko-KR" altLang="en-US" smtClean="0"/>
              <a:t>해시 테이블 인덱스가 </a:t>
            </a:r>
            <a:r>
              <a:rPr lang="en-US" altLang="ko-KR" smtClean="0"/>
              <a:t>3</a:t>
            </a:r>
            <a:r>
              <a:rPr lang="ko-KR" altLang="en-US" smtClean="0"/>
              <a:t>자리이고 키 값 </a:t>
            </a:r>
            <a:r>
              <a:rPr lang="en-US" altLang="ko-KR" smtClean="0"/>
              <a:t>k</a:t>
            </a:r>
            <a:r>
              <a:rPr lang="ko-KR" altLang="en-US" smtClean="0"/>
              <a:t>가 </a:t>
            </a:r>
            <a:r>
              <a:rPr lang="en-US" altLang="ko-KR" smtClean="0"/>
              <a:t>12312312312</a:t>
            </a:r>
            <a:r>
              <a:rPr lang="ko-KR" altLang="en-US" smtClean="0"/>
              <a:t>인 경우</a:t>
            </a:r>
          </a:p>
        </p:txBody>
      </p:sp>
      <p:sp>
        <p:nvSpPr>
          <p:cNvPr id="46083" name="제목 2"/>
          <p:cNvSpPr>
            <a:spLocks noGrp="1"/>
          </p:cNvSpPr>
          <p:nvPr>
            <p:ph type="title"/>
          </p:nvPr>
        </p:nvSpPr>
        <p:spPr/>
        <p:txBody>
          <a:bodyPr/>
          <a:lstStyle/>
          <a:p>
            <a:r>
              <a:rPr lang="en-US" altLang="ko-KR" smtClean="0"/>
              <a:t>5. </a:t>
            </a:r>
            <a:r>
              <a:rPr lang="ko-KR" altLang="en-US" smtClean="0"/>
              <a:t>해싱</a:t>
            </a:r>
          </a:p>
        </p:txBody>
      </p:sp>
      <p:pic>
        <p:nvPicPr>
          <p:cNvPr id="46084" name="그림 4" descr="ch11-12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771650" y="2357438"/>
            <a:ext cx="5310188" cy="2643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내용 개체 틀 1"/>
          <p:cNvSpPr>
            <a:spLocks noGrp="1"/>
          </p:cNvSpPr>
          <p:nvPr>
            <p:ph sz="quarter" idx="10"/>
          </p:nvPr>
        </p:nvSpPr>
        <p:spPr>
          <a:xfrm>
            <a:off x="228600" y="931863"/>
            <a:ext cx="8686800" cy="5715000"/>
          </a:xfrm>
        </p:spPr>
        <p:txBody>
          <a:bodyPr/>
          <a:lstStyle/>
          <a:p>
            <a:pPr lvl="1"/>
            <a:r>
              <a:rPr lang="ko-KR" altLang="en-US" smtClean="0"/>
              <a:t>숫자 분석 함수 </a:t>
            </a:r>
          </a:p>
          <a:p>
            <a:pPr lvl="2"/>
            <a:r>
              <a:rPr lang="ko-KR" altLang="en-US" smtClean="0"/>
              <a:t>키 값을 이루고 있는 각 자릿수의 분포를 분석하여 해시 주소로 사용하는 방법</a:t>
            </a:r>
          </a:p>
          <a:p>
            <a:pPr lvl="2"/>
            <a:r>
              <a:rPr lang="ko-KR" altLang="en-US" smtClean="0"/>
              <a:t>각 키 값을 적절히 선택한 진수로 변환한 후에 각 자릿수의 분포를 분석하여 가장 편중된 분산을 가진 자릿수는 생략하고</a:t>
            </a:r>
            <a:r>
              <a:rPr lang="en-US" altLang="ko-KR" smtClean="0"/>
              <a:t>, </a:t>
            </a:r>
            <a:r>
              <a:rPr lang="ko-KR" altLang="en-US" smtClean="0"/>
              <a:t>가장 고르게 분포된 자릿수부터 해시 테이블 주소의 자릿수만큼 차례로 뽑아서 만든 수를 역순으로 바꾸어서 주소로 사용</a:t>
            </a:r>
          </a:p>
          <a:p>
            <a:pPr lvl="2"/>
            <a:r>
              <a:rPr lang="ko-KR" altLang="en-US" smtClean="0"/>
              <a:t>예</a:t>
            </a:r>
            <a:r>
              <a:rPr lang="en-US" altLang="ko-KR" smtClean="0"/>
              <a:t>) </a:t>
            </a:r>
            <a:r>
              <a:rPr lang="ko-KR" altLang="en-US" smtClean="0"/>
              <a:t>키 값이 학번이고 해시 테이블 주소의 자릿수가 </a:t>
            </a:r>
            <a:r>
              <a:rPr lang="en-US" altLang="ko-KR" smtClean="0"/>
              <a:t>3</a:t>
            </a:r>
            <a:r>
              <a:rPr lang="ko-KR" altLang="en-US" smtClean="0"/>
              <a:t>자리인 경우</a:t>
            </a:r>
          </a:p>
          <a:p>
            <a:pPr lvl="1"/>
            <a:endParaRPr lang="ko-KR" altLang="en-US" smtClean="0"/>
          </a:p>
        </p:txBody>
      </p:sp>
      <p:sp>
        <p:nvSpPr>
          <p:cNvPr id="47107" name="제목 2"/>
          <p:cNvSpPr>
            <a:spLocks noGrp="1"/>
          </p:cNvSpPr>
          <p:nvPr>
            <p:ph type="title"/>
          </p:nvPr>
        </p:nvSpPr>
        <p:spPr/>
        <p:txBody>
          <a:bodyPr/>
          <a:lstStyle/>
          <a:p>
            <a:r>
              <a:rPr lang="en-US" altLang="ko-KR" smtClean="0"/>
              <a:t>5. </a:t>
            </a:r>
            <a:r>
              <a:rPr lang="ko-KR" altLang="en-US" smtClean="0"/>
              <a:t>해싱</a:t>
            </a:r>
          </a:p>
        </p:txBody>
      </p:sp>
      <p:pic>
        <p:nvPicPr>
          <p:cNvPr id="47108" name="그림 4" descr="ch11-13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62150" y="3916363"/>
            <a:ext cx="3181350" cy="2611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내용 개체 틀 1"/>
          <p:cNvSpPr>
            <a:spLocks noGrp="1"/>
          </p:cNvSpPr>
          <p:nvPr>
            <p:ph sz="quarter" idx="10"/>
          </p:nvPr>
        </p:nvSpPr>
        <p:spPr>
          <a:xfrm>
            <a:off x="228600" y="931863"/>
            <a:ext cx="8686800" cy="5715000"/>
          </a:xfrm>
        </p:spPr>
        <p:txBody>
          <a:bodyPr/>
          <a:lstStyle/>
          <a:p>
            <a:pPr lvl="1"/>
            <a:r>
              <a:rPr lang="ko-KR" altLang="en-US" smtClean="0"/>
              <a:t>진법 변환 함수 </a:t>
            </a:r>
          </a:p>
          <a:p>
            <a:pPr lvl="2"/>
            <a:r>
              <a:rPr lang="ko-KR" altLang="en-US" smtClean="0"/>
              <a:t>키 값이 </a:t>
            </a:r>
            <a:r>
              <a:rPr lang="en-US" altLang="ko-KR" smtClean="0"/>
              <a:t>10</a:t>
            </a:r>
            <a:r>
              <a:rPr lang="ko-KR" altLang="en-US" smtClean="0"/>
              <a:t>진수가 아닌 다른 진수일 때</a:t>
            </a:r>
            <a:r>
              <a:rPr lang="en-US" altLang="ko-KR" smtClean="0"/>
              <a:t>, 10</a:t>
            </a:r>
            <a:r>
              <a:rPr lang="ko-KR" altLang="en-US" smtClean="0"/>
              <a:t>진수로 변환하고 해시 테이블 </a:t>
            </a:r>
            <a:r>
              <a:rPr lang="en-US" altLang="ko-KR" smtClean="0"/>
              <a:t/>
            </a:r>
            <a:br>
              <a:rPr lang="en-US" altLang="ko-KR" smtClean="0"/>
            </a:br>
            <a:r>
              <a:rPr lang="ko-KR" altLang="en-US" smtClean="0"/>
              <a:t>주소로 필요한 자릿수만큼만 하위자리의 수를 사용하는 방법</a:t>
            </a:r>
          </a:p>
          <a:p>
            <a:pPr lvl="1"/>
            <a:r>
              <a:rPr lang="ko-KR" altLang="en-US" smtClean="0"/>
              <a:t>비트 추출 함수 </a:t>
            </a:r>
          </a:p>
          <a:p>
            <a:pPr lvl="2"/>
            <a:r>
              <a:rPr lang="ko-KR" altLang="en-US" smtClean="0"/>
              <a:t>해시 테이블의 크기가 </a:t>
            </a:r>
            <a:r>
              <a:rPr lang="en-US" altLang="ko-KR" smtClean="0"/>
              <a:t>2k</a:t>
            </a:r>
            <a:r>
              <a:rPr lang="ko-KR" altLang="en-US" smtClean="0"/>
              <a:t>일 때 키 값을 이진 비트로 놓고 임의의 위치에 </a:t>
            </a:r>
            <a:r>
              <a:rPr lang="en-US" altLang="ko-KR" smtClean="0"/>
              <a:t/>
            </a:r>
            <a:br>
              <a:rPr lang="en-US" altLang="ko-KR" smtClean="0"/>
            </a:br>
            <a:r>
              <a:rPr lang="ko-KR" altLang="en-US" smtClean="0"/>
              <a:t>있는 비트들을 추출하여 주소로 사용하는 방법</a:t>
            </a:r>
          </a:p>
          <a:p>
            <a:pPr lvl="2"/>
            <a:r>
              <a:rPr lang="ko-KR" altLang="en-US" smtClean="0"/>
              <a:t>이 방법에서는 충돌이 발생할 가능성이 많으므로 테이블의 일부에 주소가 편중되지 않도록 키 값들의 비트들을 미리 분석하여 사용해야 한다</a:t>
            </a:r>
            <a:r>
              <a:rPr lang="en-US" altLang="ko-KR" smtClean="0"/>
              <a:t>.</a:t>
            </a:r>
          </a:p>
          <a:p>
            <a:pPr lvl="1"/>
            <a:endParaRPr lang="ko-KR" altLang="en-US" smtClean="0"/>
          </a:p>
        </p:txBody>
      </p:sp>
      <p:sp>
        <p:nvSpPr>
          <p:cNvPr id="48131" name="제목 2"/>
          <p:cNvSpPr>
            <a:spLocks noGrp="1"/>
          </p:cNvSpPr>
          <p:nvPr>
            <p:ph type="title"/>
          </p:nvPr>
        </p:nvSpPr>
        <p:spPr/>
        <p:txBody>
          <a:bodyPr/>
          <a:lstStyle/>
          <a:p>
            <a:r>
              <a:rPr lang="en-US" altLang="ko-KR" smtClean="0"/>
              <a:t>5. </a:t>
            </a:r>
            <a:r>
              <a:rPr lang="ko-KR" altLang="en-US" smtClean="0"/>
              <a:t>해싱</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내용 개체 틀 1"/>
          <p:cNvSpPr>
            <a:spLocks noGrp="1"/>
          </p:cNvSpPr>
          <p:nvPr>
            <p:ph sz="quarter" idx="10"/>
          </p:nvPr>
        </p:nvSpPr>
        <p:spPr>
          <a:xfrm>
            <a:off x="228600" y="931863"/>
            <a:ext cx="8686800" cy="5715000"/>
          </a:xfrm>
        </p:spPr>
        <p:txBody>
          <a:bodyPr/>
          <a:lstStyle/>
          <a:p>
            <a:r>
              <a:rPr lang="ko-KR" altLang="en-US" smtClean="0"/>
              <a:t>오버플로우 처리 방법</a:t>
            </a:r>
          </a:p>
          <a:p>
            <a:pPr lvl="1"/>
            <a:r>
              <a:rPr lang="ko-KR" altLang="en-US" smtClean="0"/>
              <a:t>선형 개방 주소법 </a:t>
            </a:r>
            <a:r>
              <a:rPr lang="en-US" altLang="ko-KR" smtClean="0"/>
              <a:t>(</a:t>
            </a:r>
            <a:r>
              <a:rPr lang="ko-KR" altLang="en-US" smtClean="0"/>
              <a:t>선형 조사법</a:t>
            </a:r>
            <a:r>
              <a:rPr lang="en-US" altLang="ko-KR" smtClean="0"/>
              <a:t>(linear probing))</a:t>
            </a:r>
          </a:p>
          <a:p>
            <a:pPr lvl="2"/>
            <a:r>
              <a:rPr lang="ko-KR" altLang="en-US" smtClean="0"/>
              <a:t>해싱 함수로 구한 버킷에 빈 슬롯이 없어서 오버플로우가 발생하면</a:t>
            </a:r>
            <a:r>
              <a:rPr lang="en-US" altLang="ko-KR" smtClean="0"/>
              <a:t>, </a:t>
            </a:r>
            <a:br>
              <a:rPr lang="en-US" altLang="ko-KR" smtClean="0"/>
            </a:br>
            <a:r>
              <a:rPr lang="ko-KR" altLang="en-US" smtClean="0"/>
              <a:t>그 다음 버킷에 빈 슬롯이 있는지 조사한다</a:t>
            </a:r>
            <a:r>
              <a:rPr lang="en-US" altLang="ko-KR" smtClean="0"/>
              <a:t>. </a:t>
            </a:r>
          </a:p>
          <a:p>
            <a:pPr lvl="3">
              <a:lnSpc>
                <a:spcPct val="120000"/>
              </a:lnSpc>
            </a:pPr>
            <a:r>
              <a:rPr lang="ko-KR" altLang="en-US" smtClean="0"/>
              <a:t>빈 슬롯이 있으면 </a:t>
            </a:r>
            <a:r>
              <a:rPr lang="en-US" altLang="ko-KR" smtClean="0"/>
              <a:t>- </a:t>
            </a:r>
            <a:r>
              <a:rPr lang="ko-KR" altLang="en-US" smtClean="0"/>
              <a:t>키 값을 저장</a:t>
            </a:r>
          </a:p>
          <a:p>
            <a:pPr lvl="3">
              <a:lnSpc>
                <a:spcPct val="120000"/>
              </a:lnSpc>
            </a:pPr>
            <a:r>
              <a:rPr lang="ko-KR" altLang="en-US" smtClean="0"/>
              <a:t>빈 슬롯이 없으면 </a:t>
            </a:r>
            <a:r>
              <a:rPr lang="en-US" altLang="ko-KR" smtClean="0"/>
              <a:t>- </a:t>
            </a:r>
            <a:r>
              <a:rPr lang="ko-KR" altLang="en-US" smtClean="0"/>
              <a:t>다시 그 다음 버킷을 조사</a:t>
            </a:r>
          </a:p>
          <a:p>
            <a:pPr lvl="3">
              <a:lnSpc>
                <a:spcPct val="120000"/>
              </a:lnSpc>
            </a:pPr>
            <a:r>
              <a:rPr lang="ko-KR" altLang="en-US" smtClean="0"/>
              <a:t>이런 과정을 되풀이 하면서 해시 테이블 내에 비어있는 슬롯을 순차적으로 찾아서 사용하여 오버플로우 문제를 처리하는 방법</a:t>
            </a:r>
          </a:p>
          <a:p>
            <a:endParaRPr lang="ko-KR" altLang="en-US" smtClean="0"/>
          </a:p>
        </p:txBody>
      </p:sp>
      <p:sp>
        <p:nvSpPr>
          <p:cNvPr id="49155" name="제목 2"/>
          <p:cNvSpPr>
            <a:spLocks noGrp="1"/>
          </p:cNvSpPr>
          <p:nvPr>
            <p:ph type="title"/>
          </p:nvPr>
        </p:nvSpPr>
        <p:spPr/>
        <p:txBody>
          <a:bodyPr/>
          <a:lstStyle/>
          <a:p>
            <a:r>
              <a:rPr lang="en-US" altLang="ko-KR" smtClean="0"/>
              <a:t>5. </a:t>
            </a:r>
            <a:r>
              <a:rPr lang="ko-KR" altLang="en-US" smtClean="0"/>
              <a:t>해싱</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p:cNvSpPr>
            <a:spLocks noGrp="1"/>
          </p:cNvSpPr>
          <p:nvPr>
            <p:ph sz="quarter" idx="10"/>
          </p:nvPr>
        </p:nvSpPr>
        <p:spPr>
          <a:xfrm>
            <a:off x="228600" y="931863"/>
            <a:ext cx="8686800" cy="5715000"/>
          </a:xfrm>
        </p:spPr>
        <p:txBody>
          <a:bodyPr/>
          <a:lstStyle/>
          <a:p>
            <a:pPr lvl="1">
              <a:defRPr/>
            </a:pPr>
            <a:r>
              <a:rPr lang="ko-KR" altLang="en-US" dirty="0"/>
              <a:t>선형 개방 </a:t>
            </a:r>
            <a:r>
              <a:rPr lang="ko-KR" altLang="en-US" dirty="0" err="1"/>
              <a:t>주소법을</a:t>
            </a:r>
            <a:r>
              <a:rPr lang="ko-KR" altLang="en-US" dirty="0"/>
              <a:t> 이용한 </a:t>
            </a:r>
            <a:r>
              <a:rPr lang="ko-KR" altLang="en-US" dirty="0" err="1"/>
              <a:t>오버플로우</a:t>
            </a:r>
            <a:r>
              <a:rPr lang="ko-KR" altLang="en-US" dirty="0"/>
              <a:t> 처리 예</a:t>
            </a:r>
          </a:p>
          <a:p>
            <a:pPr lvl="2">
              <a:defRPr/>
            </a:pPr>
            <a:r>
              <a:rPr lang="ko-KR" altLang="en-US" dirty="0"/>
              <a:t>해시 테이블의 크기 </a:t>
            </a:r>
            <a:r>
              <a:rPr lang="en-US" altLang="ko-KR" dirty="0"/>
              <a:t>: 5</a:t>
            </a:r>
          </a:p>
          <a:p>
            <a:pPr lvl="2">
              <a:defRPr/>
            </a:pPr>
            <a:r>
              <a:rPr lang="ko-KR" altLang="en-US" dirty="0"/>
              <a:t>해시 함수 </a:t>
            </a:r>
            <a:r>
              <a:rPr lang="en-US" altLang="ko-KR" dirty="0"/>
              <a:t>: </a:t>
            </a:r>
            <a:r>
              <a:rPr lang="ko-KR" altLang="en-US" dirty="0"/>
              <a:t>제산함수 사용</a:t>
            </a:r>
            <a:r>
              <a:rPr lang="en-US" altLang="ko-KR" dirty="0"/>
              <a:t>.  </a:t>
            </a:r>
            <a:r>
              <a:rPr lang="ko-KR" altLang="en-US" dirty="0"/>
              <a:t>해시 함수 </a:t>
            </a:r>
            <a:r>
              <a:rPr lang="en-US" altLang="ko-KR" dirty="0"/>
              <a:t>h(k) = k mod 5 </a:t>
            </a:r>
          </a:p>
          <a:p>
            <a:pPr lvl="2">
              <a:defRPr/>
            </a:pPr>
            <a:r>
              <a:rPr lang="ko-KR" altLang="en-US" dirty="0"/>
              <a:t>저장할 키 값 </a:t>
            </a:r>
            <a:r>
              <a:rPr lang="en-US" altLang="ko-KR" dirty="0"/>
              <a:t>: {45, 9, 10, 96, 25}</a:t>
            </a:r>
          </a:p>
          <a:p>
            <a:pPr marL="1257300" lvl="2" indent="-342900" eaLnBrk="1" hangingPunct="1">
              <a:buFontTx/>
              <a:buAutoNum type="circleNumDbPlain"/>
              <a:defRPr/>
            </a:pPr>
            <a:r>
              <a:rPr lang="ko-KR" altLang="en-US" sz="1600" dirty="0"/>
              <a:t>키 값 </a:t>
            </a:r>
            <a:r>
              <a:rPr lang="en-US" altLang="ko-KR" sz="1600" dirty="0"/>
              <a:t>45 </a:t>
            </a:r>
            <a:r>
              <a:rPr lang="ko-KR" altLang="en-US" sz="1600" dirty="0"/>
              <a:t>저장 </a:t>
            </a:r>
            <a:r>
              <a:rPr lang="en-US" altLang="ko-KR" sz="1600" dirty="0"/>
              <a:t>: h(45) = 45 mod 5 = 0 ⇒ </a:t>
            </a:r>
            <a:r>
              <a:rPr lang="ko-KR" altLang="en-US" sz="1600" dirty="0"/>
              <a:t>해시 테이블 </a:t>
            </a:r>
            <a:r>
              <a:rPr lang="en-US" altLang="ko-KR" sz="1600" dirty="0"/>
              <a:t>0</a:t>
            </a:r>
            <a:r>
              <a:rPr lang="ko-KR" altLang="en-US" sz="1600" dirty="0"/>
              <a:t>번에 </a:t>
            </a:r>
            <a:r>
              <a:rPr lang="en-US" altLang="ko-KR" sz="1600" dirty="0"/>
              <a:t>45 </a:t>
            </a:r>
            <a:r>
              <a:rPr lang="ko-KR" altLang="en-US" sz="1600" dirty="0"/>
              <a:t>저장</a:t>
            </a:r>
          </a:p>
          <a:p>
            <a:pPr marL="1257300" lvl="2" indent="-342900" eaLnBrk="1" hangingPunct="1">
              <a:buFontTx/>
              <a:buAutoNum type="circleNumDbPlain"/>
              <a:defRPr/>
            </a:pPr>
            <a:r>
              <a:rPr lang="ko-KR" altLang="en-US" sz="1600" dirty="0"/>
              <a:t>키 값 </a:t>
            </a:r>
            <a:r>
              <a:rPr lang="en-US" altLang="ko-KR" sz="1600" dirty="0"/>
              <a:t>9 </a:t>
            </a:r>
            <a:r>
              <a:rPr lang="ko-KR" altLang="en-US" sz="1600" dirty="0"/>
              <a:t>저장   </a:t>
            </a:r>
            <a:r>
              <a:rPr lang="en-US" altLang="ko-KR" sz="1600" dirty="0"/>
              <a:t>: h(9) </a:t>
            </a:r>
            <a:r>
              <a:rPr lang="en-US" altLang="ko-KR" sz="1600" dirty="0" smtClean="0"/>
              <a:t> = </a:t>
            </a:r>
            <a:r>
              <a:rPr lang="en-US" altLang="ko-KR" sz="1600" dirty="0"/>
              <a:t>9 mod 5 = 4 ⇒ </a:t>
            </a:r>
            <a:r>
              <a:rPr lang="ko-KR" altLang="en-US" sz="1600" dirty="0"/>
              <a:t>해시 테이블 </a:t>
            </a:r>
            <a:r>
              <a:rPr lang="en-US" altLang="ko-KR" sz="1600" dirty="0"/>
              <a:t>4</a:t>
            </a:r>
            <a:r>
              <a:rPr lang="ko-KR" altLang="en-US" sz="1600" dirty="0"/>
              <a:t>번에 </a:t>
            </a:r>
            <a:r>
              <a:rPr lang="en-US" altLang="ko-KR" sz="1600" dirty="0"/>
              <a:t>9 </a:t>
            </a:r>
            <a:r>
              <a:rPr lang="ko-KR" altLang="en-US" sz="1600" dirty="0"/>
              <a:t>저장</a:t>
            </a:r>
          </a:p>
          <a:p>
            <a:pPr marL="1257300" lvl="2" indent="-342900" eaLnBrk="1" hangingPunct="1">
              <a:buFontTx/>
              <a:buAutoNum type="circleNumDbPlain"/>
              <a:defRPr/>
            </a:pPr>
            <a:r>
              <a:rPr lang="ko-KR" altLang="en-US" sz="1600" dirty="0"/>
              <a:t>키 값 </a:t>
            </a:r>
            <a:r>
              <a:rPr lang="en-US" altLang="ko-KR" sz="1600" dirty="0"/>
              <a:t>10 </a:t>
            </a:r>
            <a:r>
              <a:rPr lang="ko-KR" altLang="en-US" sz="1600" dirty="0"/>
              <a:t>저장 </a:t>
            </a:r>
            <a:r>
              <a:rPr lang="en-US" altLang="ko-KR" sz="1600" dirty="0"/>
              <a:t>: h(10) = 10 mod 5 = 0 ⇒ </a:t>
            </a:r>
            <a:r>
              <a:rPr lang="ko-KR" altLang="en-US" sz="1600" dirty="0"/>
              <a:t>충돌 발생</a:t>
            </a:r>
            <a:r>
              <a:rPr lang="en-US" altLang="ko-KR" sz="1600" dirty="0"/>
              <a:t>! </a:t>
            </a:r>
          </a:p>
          <a:p>
            <a:pPr marL="1257300" lvl="2" indent="-342900" eaLnBrk="1" hangingPunct="1">
              <a:buFontTx/>
              <a:buNone/>
              <a:defRPr/>
            </a:pPr>
            <a:r>
              <a:rPr lang="en-US" altLang="ko-KR" sz="1600" dirty="0"/>
              <a:t>			⇒ </a:t>
            </a:r>
            <a:r>
              <a:rPr lang="ko-KR" altLang="en-US" sz="1600" dirty="0"/>
              <a:t>다음 </a:t>
            </a:r>
            <a:r>
              <a:rPr lang="ko-KR" altLang="en-US" sz="1600" dirty="0" err="1"/>
              <a:t>버킷</a:t>
            </a:r>
            <a:r>
              <a:rPr lang="ko-KR" altLang="en-US" sz="1600" dirty="0"/>
              <a:t> 중에서 비어있는 </a:t>
            </a:r>
            <a:r>
              <a:rPr lang="ko-KR" altLang="en-US" sz="1600" dirty="0" err="1"/>
              <a:t>버킷</a:t>
            </a:r>
            <a:r>
              <a:rPr lang="ko-KR" altLang="en-US" sz="1600" dirty="0"/>
              <a:t> </a:t>
            </a:r>
            <a:r>
              <a:rPr lang="en-US" altLang="ko-KR" sz="1600" dirty="0"/>
              <a:t>1</a:t>
            </a:r>
            <a:r>
              <a:rPr lang="ko-KR" altLang="en-US" sz="1600" dirty="0"/>
              <a:t>에 </a:t>
            </a:r>
            <a:r>
              <a:rPr lang="en-US" altLang="ko-KR" sz="1600" dirty="0"/>
              <a:t>10 </a:t>
            </a:r>
            <a:r>
              <a:rPr lang="ko-KR" altLang="en-US" sz="1600" dirty="0"/>
              <a:t>저장 </a:t>
            </a:r>
          </a:p>
          <a:p>
            <a:pPr marL="1257300" lvl="2" indent="-342900" eaLnBrk="1" hangingPunct="1">
              <a:buFontTx/>
              <a:buAutoNum type="circleNumDbPlain" startAt="4"/>
              <a:defRPr/>
            </a:pPr>
            <a:r>
              <a:rPr lang="ko-KR" altLang="en-US" sz="1600" dirty="0"/>
              <a:t>키 값 </a:t>
            </a:r>
            <a:r>
              <a:rPr lang="en-US" altLang="ko-KR" sz="1600" dirty="0"/>
              <a:t>96 </a:t>
            </a:r>
            <a:r>
              <a:rPr lang="ko-KR" altLang="en-US" sz="1600" dirty="0"/>
              <a:t>저장 </a:t>
            </a:r>
            <a:r>
              <a:rPr lang="en-US" altLang="ko-KR" sz="1600" dirty="0"/>
              <a:t>: h(96) = 96 mod 5 = 1 ⇒ </a:t>
            </a:r>
            <a:r>
              <a:rPr lang="ko-KR" altLang="en-US" sz="1600" dirty="0"/>
              <a:t>충돌 발생</a:t>
            </a:r>
            <a:r>
              <a:rPr lang="en-US" altLang="ko-KR" sz="1600" dirty="0"/>
              <a:t>! </a:t>
            </a:r>
          </a:p>
          <a:p>
            <a:pPr marL="1257300" lvl="2" indent="-342900" eaLnBrk="1" hangingPunct="1">
              <a:buFontTx/>
              <a:buNone/>
              <a:defRPr/>
            </a:pPr>
            <a:r>
              <a:rPr lang="en-US" altLang="ko-KR" sz="1600" dirty="0">
                <a:latin typeface="Times New Roman" pitchFamily="18" charset="0"/>
              </a:rPr>
              <a:t>                    </a:t>
            </a:r>
            <a:r>
              <a:rPr lang="en-US" altLang="ko-KR" sz="1600" dirty="0"/>
              <a:t>	⇒ </a:t>
            </a:r>
            <a:r>
              <a:rPr lang="ko-KR" altLang="en-US" sz="1600" dirty="0"/>
              <a:t>다음 </a:t>
            </a:r>
            <a:r>
              <a:rPr lang="ko-KR" altLang="en-US" sz="1600" dirty="0" err="1"/>
              <a:t>버킷</a:t>
            </a:r>
            <a:r>
              <a:rPr lang="ko-KR" altLang="en-US" sz="1600" dirty="0"/>
              <a:t> 중에서 비어있는 </a:t>
            </a:r>
            <a:r>
              <a:rPr lang="ko-KR" altLang="en-US" sz="1600" dirty="0" err="1"/>
              <a:t>버킷</a:t>
            </a:r>
            <a:r>
              <a:rPr lang="ko-KR" altLang="en-US" sz="1600" dirty="0"/>
              <a:t> </a:t>
            </a:r>
            <a:r>
              <a:rPr lang="en-US" altLang="ko-KR" sz="1600" dirty="0"/>
              <a:t>2</a:t>
            </a:r>
            <a:r>
              <a:rPr lang="ko-KR" altLang="en-US" sz="1600" dirty="0"/>
              <a:t>에 </a:t>
            </a:r>
            <a:r>
              <a:rPr lang="en-US" altLang="ko-KR" sz="1600" dirty="0"/>
              <a:t>96 </a:t>
            </a:r>
            <a:r>
              <a:rPr lang="ko-KR" altLang="en-US" sz="1600" dirty="0"/>
              <a:t>저장 </a:t>
            </a:r>
          </a:p>
          <a:p>
            <a:pPr marL="1257300" lvl="2" indent="-342900" eaLnBrk="1" hangingPunct="1">
              <a:buFontTx/>
              <a:buAutoNum type="circleNumDbPlain" startAt="5"/>
              <a:defRPr/>
            </a:pPr>
            <a:r>
              <a:rPr lang="ko-KR" altLang="en-US" sz="1600" dirty="0"/>
              <a:t>키 값 </a:t>
            </a:r>
            <a:r>
              <a:rPr lang="en-US" altLang="ko-KR" sz="1600" dirty="0"/>
              <a:t>25 </a:t>
            </a:r>
            <a:r>
              <a:rPr lang="ko-KR" altLang="en-US" sz="1600" dirty="0"/>
              <a:t>저장 </a:t>
            </a:r>
            <a:r>
              <a:rPr lang="en-US" altLang="ko-KR" sz="1600" dirty="0"/>
              <a:t>: h(25) = 25 mod 5 = 0 ⇒ </a:t>
            </a:r>
            <a:r>
              <a:rPr lang="ko-KR" altLang="en-US" sz="1600" dirty="0"/>
              <a:t>충돌 발생</a:t>
            </a:r>
            <a:r>
              <a:rPr lang="en-US" altLang="ko-KR" sz="1600" dirty="0"/>
              <a:t>! </a:t>
            </a:r>
          </a:p>
          <a:p>
            <a:pPr marL="1257300" lvl="2" indent="-342900" eaLnBrk="1" hangingPunct="1">
              <a:buFontTx/>
              <a:buNone/>
              <a:defRPr/>
            </a:pPr>
            <a:r>
              <a:rPr lang="en-US" altLang="ko-KR" sz="1600" dirty="0">
                <a:latin typeface="Times New Roman" pitchFamily="18" charset="0"/>
              </a:rPr>
              <a:t>                    </a:t>
            </a:r>
            <a:r>
              <a:rPr lang="en-US" altLang="ko-KR" sz="1600" dirty="0"/>
              <a:t>	⇒ </a:t>
            </a:r>
            <a:r>
              <a:rPr lang="ko-KR" altLang="en-US" sz="1600" dirty="0"/>
              <a:t>다음 </a:t>
            </a:r>
            <a:r>
              <a:rPr lang="ko-KR" altLang="en-US" sz="1600" dirty="0" err="1"/>
              <a:t>버킷</a:t>
            </a:r>
            <a:r>
              <a:rPr lang="ko-KR" altLang="en-US" sz="1600" dirty="0"/>
              <a:t> 중에서 비어있는 </a:t>
            </a:r>
            <a:r>
              <a:rPr lang="ko-KR" altLang="en-US" sz="1600" dirty="0" err="1"/>
              <a:t>버킷</a:t>
            </a:r>
            <a:r>
              <a:rPr lang="ko-KR" altLang="en-US" sz="1600" dirty="0"/>
              <a:t> </a:t>
            </a:r>
            <a:r>
              <a:rPr lang="en-US" altLang="ko-KR" sz="1600" dirty="0"/>
              <a:t>3</a:t>
            </a:r>
            <a:r>
              <a:rPr lang="ko-KR" altLang="en-US" sz="1600" dirty="0"/>
              <a:t>에 </a:t>
            </a:r>
            <a:r>
              <a:rPr lang="en-US" altLang="ko-KR" sz="1600" dirty="0"/>
              <a:t>25 </a:t>
            </a:r>
            <a:r>
              <a:rPr lang="ko-KR" altLang="en-US" sz="1600" dirty="0"/>
              <a:t>저장</a:t>
            </a:r>
          </a:p>
          <a:p>
            <a:pPr lvl="1">
              <a:defRPr/>
            </a:pPr>
            <a:endParaRPr lang="ko-KR" altLang="en-US" dirty="0"/>
          </a:p>
        </p:txBody>
      </p:sp>
      <p:sp>
        <p:nvSpPr>
          <p:cNvPr id="50179" name="제목 2"/>
          <p:cNvSpPr>
            <a:spLocks noGrp="1"/>
          </p:cNvSpPr>
          <p:nvPr>
            <p:ph type="title"/>
          </p:nvPr>
        </p:nvSpPr>
        <p:spPr/>
        <p:txBody>
          <a:bodyPr/>
          <a:lstStyle/>
          <a:p>
            <a:r>
              <a:rPr lang="en-US" altLang="ko-KR" smtClean="0"/>
              <a:t>5. </a:t>
            </a:r>
            <a:r>
              <a:rPr lang="ko-KR" altLang="en-US" smtClean="0"/>
              <a:t>해싱</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제목 2"/>
          <p:cNvSpPr>
            <a:spLocks noGrp="1"/>
          </p:cNvSpPr>
          <p:nvPr>
            <p:ph type="title"/>
          </p:nvPr>
        </p:nvSpPr>
        <p:spPr/>
        <p:txBody>
          <a:bodyPr/>
          <a:lstStyle/>
          <a:p>
            <a:r>
              <a:rPr lang="en-US" altLang="ko-KR" smtClean="0"/>
              <a:t>5. </a:t>
            </a:r>
            <a:r>
              <a:rPr lang="ko-KR" altLang="en-US" smtClean="0"/>
              <a:t>해싱</a:t>
            </a:r>
          </a:p>
        </p:txBody>
      </p:sp>
      <p:pic>
        <p:nvPicPr>
          <p:cNvPr id="51203" name="그림 3" descr="ch11-14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28625" y="1055688"/>
            <a:ext cx="8215313" cy="5016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내용 개체 틀 1"/>
          <p:cNvSpPr>
            <a:spLocks noGrp="1"/>
          </p:cNvSpPr>
          <p:nvPr>
            <p:ph sz="quarter" idx="10"/>
          </p:nvPr>
        </p:nvSpPr>
        <p:spPr>
          <a:xfrm>
            <a:off x="228600" y="931863"/>
            <a:ext cx="8686800" cy="5715000"/>
          </a:xfrm>
        </p:spPr>
        <p:txBody>
          <a:bodyPr/>
          <a:lstStyle/>
          <a:p>
            <a:pPr lvl="1">
              <a:defRPr/>
            </a:pPr>
            <a:r>
              <a:rPr lang="ko-KR" altLang="en-US" dirty="0" err="1" smtClean="0"/>
              <a:t>체이닝</a:t>
            </a:r>
            <a:r>
              <a:rPr lang="ko-KR" altLang="en-US" dirty="0" smtClean="0"/>
              <a:t> </a:t>
            </a:r>
          </a:p>
          <a:p>
            <a:pPr lvl="2">
              <a:defRPr/>
            </a:pPr>
            <a:r>
              <a:rPr lang="ko-KR" altLang="en-US" dirty="0" smtClean="0"/>
              <a:t>해시 테이블의 구조를 변경하여 각 </a:t>
            </a:r>
            <a:r>
              <a:rPr lang="ko-KR" altLang="en-US" dirty="0" err="1" smtClean="0"/>
              <a:t>버킷에</a:t>
            </a:r>
            <a:r>
              <a:rPr lang="ko-KR" altLang="en-US" dirty="0" smtClean="0"/>
              <a:t> 하나 이상의 키 값을 저장할 수 있도록 하는 방법</a:t>
            </a:r>
          </a:p>
          <a:p>
            <a:pPr lvl="2">
              <a:defRPr/>
            </a:pPr>
            <a:r>
              <a:rPr lang="ko-KR" altLang="en-US" dirty="0" err="1" smtClean="0"/>
              <a:t>버킷에</a:t>
            </a:r>
            <a:r>
              <a:rPr lang="ko-KR" altLang="en-US" dirty="0" smtClean="0"/>
              <a:t> 슬롯을 동적으로 삽입하고 삭제하기 위해서 연결 리스트 사용</a:t>
            </a:r>
          </a:p>
          <a:p>
            <a:pPr lvl="3">
              <a:lnSpc>
                <a:spcPct val="140000"/>
              </a:lnSpc>
              <a:defRPr/>
            </a:pPr>
            <a:r>
              <a:rPr lang="ko-KR" altLang="en-US" dirty="0" smtClean="0"/>
              <a:t>각 </a:t>
            </a:r>
            <a:r>
              <a:rPr lang="ko-KR" altLang="en-US" dirty="0" err="1" smtClean="0"/>
              <a:t>버킷에</a:t>
            </a:r>
            <a:r>
              <a:rPr lang="ko-KR" altLang="en-US" dirty="0" smtClean="0"/>
              <a:t> 대한 </a:t>
            </a:r>
            <a:r>
              <a:rPr lang="ko-KR" altLang="en-US" dirty="0" err="1" smtClean="0"/>
              <a:t>헤드노드를</a:t>
            </a:r>
            <a:r>
              <a:rPr lang="ko-KR" altLang="en-US" dirty="0" smtClean="0"/>
              <a:t> </a:t>
            </a:r>
            <a:r>
              <a:rPr lang="en-US" altLang="ko-KR" dirty="0" smtClean="0"/>
              <a:t>1</a:t>
            </a:r>
            <a:r>
              <a:rPr lang="ko-KR" altLang="en-US" dirty="0" smtClean="0"/>
              <a:t>차원 배열로 만들고 각 </a:t>
            </a:r>
            <a:r>
              <a:rPr lang="ko-KR" altLang="en-US" dirty="0" err="1" smtClean="0"/>
              <a:t>버킷에</a:t>
            </a:r>
            <a:r>
              <a:rPr lang="ko-KR" altLang="en-US" dirty="0" smtClean="0"/>
              <a:t> 대한 </a:t>
            </a:r>
            <a:r>
              <a:rPr lang="ko-KR" altLang="en-US" dirty="0" err="1" smtClean="0"/>
              <a:t>헤드노드는</a:t>
            </a:r>
            <a:r>
              <a:rPr lang="ko-KR" altLang="en-US" dirty="0" smtClean="0"/>
              <a:t> 슬롯들을 연결 리스트로 가지고 있어서 슬롯의 삽입이나 삭제 연산을 쉽게 수행할 수가 있다</a:t>
            </a:r>
            <a:r>
              <a:rPr lang="en-US" altLang="ko-KR" dirty="0" smtClean="0"/>
              <a:t>. </a:t>
            </a:r>
          </a:p>
          <a:p>
            <a:pPr lvl="3">
              <a:lnSpc>
                <a:spcPct val="140000"/>
              </a:lnSpc>
              <a:defRPr/>
            </a:pPr>
            <a:r>
              <a:rPr lang="ko-KR" altLang="en-US" spc="-100" dirty="0" err="1" smtClean="0"/>
              <a:t>버킷</a:t>
            </a:r>
            <a:r>
              <a:rPr lang="ko-KR" altLang="en-US" spc="-100" dirty="0" smtClean="0"/>
              <a:t> 내에서 원하는 슬롯을 검색하기 위해서는 </a:t>
            </a:r>
            <a:r>
              <a:rPr lang="ko-KR" altLang="en-US" spc="-100" dirty="0" err="1" smtClean="0"/>
              <a:t>버킷의</a:t>
            </a:r>
            <a:r>
              <a:rPr lang="ko-KR" altLang="en-US" spc="-100" dirty="0" smtClean="0"/>
              <a:t> 연결 리스트를 선형 검색한다</a:t>
            </a:r>
            <a:r>
              <a:rPr lang="en-US" altLang="ko-KR" spc="-100" dirty="0" smtClean="0"/>
              <a:t>. </a:t>
            </a:r>
          </a:p>
          <a:p>
            <a:pPr lvl="1">
              <a:defRPr/>
            </a:pPr>
            <a:endParaRPr lang="ko-KR" altLang="en-US" dirty="0" smtClean="0"/>
          </a:p>
        </p:txBody>
      </p:sp>
      <p:sp>
        <p:nvSpPr>
          <p:cNvPr id="52227" name="제목 2"/>
          <p:cNvSpPr>
            <a:spLocks noGrp="1"/>
          </p:cNvSpPr>
          <p:nvPr>
            <p:ph type="title"/>
          </p:nvPr>
        </p:nvSpPr>
        <p:spPr/>
        <p:txBody>
          <a:bodyPr/>
          <a:lstStyle/>
          <a:p>
            <a:r>
              <a:rPr lang="en-US" altLang="ko-KR" smtClean="0"/>
              <a:t>5. </a:t>
            </a:r>
            <a:r>
              <a:rPr lang="ko-KR" altLang="en-US" smtClean="0"/>
              <a:t>해싱</a:t>
            </a:r>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p:cNvSpPr>
            <a:spLocks noGrp="1"/>
          </p:cNvSpPr>
          <p:nvPr>
            <p:ph sz="quarter" idx="10"/>
          </p:nvPr>
        </p:nvSpPr>
        <p:spPr>
          <a:xfrm>
            <a:off x="228600" y="931863"/>
            <a:ext cx="8686800" cy="5715000"/>
          </a:xfrm>
        </p:spPr>
        <p:txBody>
          <a:bodyPr/>
          <a:lstStyle/>
          <a:p>
            <a:pPr lvl="1">
              <a:defRPr/>
            </a:pPr>
            <a:r>
              <a:rPr lang="ko-KR" altLang="en-US" dirty="0" err="1"/>
              <a:t>체이닝을</a:t>
            </a:r>
            <a:r>
              <a:rPr lang="ko-KR" altLang="en-US" dirty="0"/>
              <a:t> 이용한 </a:t>
            </a:r>
            <a:r>
              <a:rPr lang="ko-KR" altLang="en-US" dirty="0" err="1"/>
              <a:t>오버플로우</a:t>
            </a:r>
            <a:r>
              <a:rPr lang="ko-KR" altLang="en-US" dirty="0"/>
              <a:t> 처리 예</a:t>
            </a:r>
          </a:p>
          <a:p>
            <a:pPr lvl="2">
              <a:defRPr/>
            </a:pPr>
            <a:r>
              <a:rPr lang="ko-KR" altLang="en-US" dirty="0"/>
              <a:t>해시 테이블의 크기 </a:t>
            </a:r>
            <a:r>
              <a:rPr lang="en-US" altLang="ko-KR" dirty="0"/>
              <a:t>: 5</a:t>
            </a:r>
          </a:p>
          <a:p>
            <a:pPr lvl="2">
              <a:defRPr/>
            </a:pPr>
            <a:r>
              <a:rPr lang="ko-KR" altLang="en-US" dirty="0"/>
              <a:t>해시 함수 </a:t>
            </a:r>
            <a:r>
              <a:rPr lang="en-US" altLang="ko-KR" dirty="0"/>
              <a:t>: </a:t>
            </a:r>
            <a:r>
              <a:rPr lang="ko-KR" altLang="en-US" dirty="0"/>
              <a:t>제산함수 사용</a:t>
            </a:r>
            <a:r>
              <a:rPr lang="en-US" altLang="ko-KR" dirty="0"/>
              <a:t>.  </a:t>
            </a:r>
            <a:r>
              <a:rPr lang="ko-KR" altLang="en-US" dirty="0"/>
              <a:t>해시 함수 </a:t>
            </a:r>
            <a:r>
              <a:rPr lang="en-US" altLang="ko-KR" dirty="0"/>
              <a:t>h(k) = k mod 5 </a:t>
            </a:r>
          </a:p>
          <a:p>
            <a:pPr lvl="2">
              <a:defRPr/>
            </a:pPr>
            <a:r>
              <a:rPr lang="ko-KR" altLang="en-US" dirty="0"/>
              <a:t>저장할 키 값 </a:t>
            </a:r>
            <a:r>
              <a:rPr lang="en-US" altLang="ko-KR" dirty="0"/>
              <a:t>: {45, 9, 10, 96, 25}</a:t>
            </a:r>
          </a:p>
          <a:p>
            <a:pPr marL="1257300" lvl="2" indent="-342900" eaLnBrk="1" hangingPunct="1">
              <a:spcAft>
                <a:spcPts val="100"/>
              </a:spcAft>
              <a:buFontTx/>
              <a:buAutoNum type="circleNumDbPlain"/>
              <a:defRPr/>
            </a:pPr>
            <a:r>
              <a:rPr lang="ko-KR" altLang="en-US" sz="1600" dirty="0"/>
              <a:t>키 값 </a:t>
            </a:r>
            <a:r>
              <a:rPr lang="en-US" altLang="ko-KR" sz="1600" dirty="0"/>
              <a:t>45 </a:t>
            </a:r>
            <a:r>
              <a:rPr lang="ko-KR" altLang="en-US" sz="1600" dirty="0"/>
              <a:t>저장 </a:t>
            </a:r>
            <a:r>
              <a:rPr lang="en-US" altLang="ko-KR" sz="1600" dirty="0"/>
              <a:t>: h(45) = 45 mod 5 = 0 </a:t>
            </a:r>
          </a:p>
          <a:p>
            <a:pPr marL="1257300" lvl="2" indent="-342900" eaLnBrk="1" hangingPunct="1">
              <a:buFontTx/>
              <a:buNone/>
              <a:defRPr/>
            </a:pPr>
            <a:r>
              <a:rPr lang="en-US" altLang="ko-KR" sz="1600" dirty="0"/>
              <a:t>			⇒ </a:t>
            </a:r>
            <a:r>
              <a:rPr lang="ko-KR" altLang="en-US" sz="1600" dirty="0"/>
              <a:t>해시 테이블 </a:t>
            </a:r>
            <a:r>
              <a:rPr lang="en-US" altLang="ko-KR" sz="1600" dirty="0"/>
              <a:t>0</a:t>
            </a:r>
            <a:r>
              <a:rPr lang="ko-KR" altLang="en-US" sz="1600" dirty="0"/>
              <a:t>번에 </a:t>
            </a:r>
            <a:r>
              <a:rPr lang="ko-KR" altLang="en-US" sz="1600" dirty="0" err="1"/>
              <a:t>노드를</a:t>
            </a:r>
            <a:r>
              <a:rPr lang="ko-KR" altLang="en-US" sz="1600" dirty="0"/>
              <a:t> 삽입하고 </a:t>
            </a:r>
            <a:r>
              <a:rPr lang="en-US" altLang="ko-KR" sz="1600" dirty="0"/>
              <a:t>45 </a:t>
            </a:r>
            <a:r>
              <a:rPr lang="ko-KR" altLang="en-US" sz="1600" dirty="0"/>
              <a:t>저장 </a:t>
            </a:r>
          </a:p>
          <a:p>
            <a:pPr marL="1257300" lvl="2" indent="-342900" eaLnBrk="1" hangingPunct="1">
              <a:spcAft>
                <a:spcPts val="100"/>
              </a:spcAft>
              <a:buFontTx/>
              <a:buAutoNum type="circleNumDbPlain" startAt="2"/>
              <a:defRPr/>
            </a:pPr>
            <a:r>
              <a:rPr lang="ko-KR" altLang="en-US" sz="1600" dirty="0"/>
              <a:t>키 값 </a:t>
            </a:r>
            <a:r>
              <a:rPr lang="en-US" altLang="ko-KR" sz="1600" dirty="0"/>
              <a:t>9 </a:t>
            </a:r>
            <a:r>
              <a:rPr lang="ko-KR" altLang="en-US" sz="1600" dirty="0"/>
              <a:t>저장 </a:t>
            </a:r>
            <a:r>
              <a:rPr lang="en-US" altLang="ko-KR" sz="1600" dirty="0"/>
              <a:t>: h(9) </a:t>
            </a:r>
            <a:r>
              <a:rPr lang="en-US" altLang="ko-KR" sz="1600" dirty="0" smtClean="0"/>
              <a:t> = </a:t>
            </a:r>
            <a:r>
              <a:rPr lang="en-US" altLang="ko-KR" sz="1600" dirty="0"/>
              <a:t>9 mod 5 = 4 </a:t>
            </a:r>
          </a:p>
          <a:p>
            <a:pPr marL="1257300" lvl="2" indent="-342900" eaLnBrk="1" hangingPunct="1">
              <a:buFontTx/>
              <a:buNone/>
              <a:defRPr/>
            </a:pPr>
            <a:r>
              <a:rPr lang="en-US" altLang="ko-KR" sz="1600" dirty="0"/>
              <a:t>			⇒ </a:t>
            </a:r>
            <a:r>
              <a:rPr lang="ko-KR" altLang="en-US" sz="1600" dirty="0"/>
              <a:t>해시 테이블 </a:t>
            </a:r>
            <a:r>
              <a:rPr lang="en-US" altLang="ko-KR" sz="1600" dirty="0"/>
              <a:t>4</a:t>
            </a:r>
            <a:r>
              <a:rPr lang="ko-KR" altLang="en-US" sz="1600" dirty="0"/>
              <a:t>번에 </a:t>
            </a:r>
            <a:r>
              <a:rPr lang="ko-KR" altLang="en-US" sz="1600" dirty="0" err="1"/>
              <a:t>노드를</a:t>
            </a:r>
            <a:r>
              <a:rPr lang="ko-KR" altLang="en-US" sz="1600" dirty="0"/>
              <a:t> 삽입하고 </a:t>
            </a:r>
            <a:r>
              <a:rPr lang="en-US" altLang="ko-KR" sz="1600" dirty="0"/>
              <a:t>9 </a:t>
            </a:r>
            <a:r>
              <a:rPr lang="ko-KR" altLang="en-US" sz="1600" dirty="0"/>
              <a:t>저장</a:t>
            </a:r>
          </a:p>
          <a:p>
            <a:pPr marL="1257300" lvl="2" indent="-342900" eaLnBrk="1" hangingPunct="1">
              <a:spcAft>
                <a:spcPts val="100"/>
              </a:spcAft>
              <a:buFontTx/>
              <a:buAutoNum type="circleNumDbPlain" startAt="3"/>
              <a:defRPr/>
            </a:pPr>
            <a:r>
              <a:rPr lang="ko-KR" altLang="en-US" sz="1600" dirty="0"/>
              <a:t>키 값 </a:t>
            </a:r>
            <a:r>
              <a:rPr lang="en-US" altLang="ko-KR" sz="1600" dirty="0"/>
              <a:t>10 </a:t>
            </a:r>
            <a:r>
              <a:rPr lang="ko-KR" altLang="en-US" sz="1600" dirty="0"/>
              <a:t>저장 </a:t>
            </a:r>
            <a:r>
              <a:rPr lang="en-US" altLang="ko-KR" sz="1600" dirty="0"/>
              <a:t>: h(10) = 10 mod 5 = 0 </a:t>
            </a:r>
          </a:p>
          <a:p>
            <a:pPr marL="1257300" lvl="2" indent="-342900" eaLnBrk="1" hangingPunct="1">
              <a:buFontTx/>
              <a:buNone/>
              <a:defRPr/>
            </a:pPr>
            <a:r>
              <a:rPr lang="en-US" altLang="ko-KR" sz="1600" dirty="0"/>
              <a:t>			⇒ </a:t>
            </a:r>
            <a:r>
              <a:rPr lang="ko-KR" altLang="en-US" sz="1600" dirty="0"/>
              <a:t>해시 테이블 </a:t>
            </a:r>
            <a:r>
              <a:rPr lang="en-US" altLang="ko-KR" sz="1600" dirty="0"/>
              <a:t>0</a:t>
            </a:r>
            <a:r>
              <a:rPr lang="ko-KR" altLang="en-US" sz="1600" dirty="0"/>
              <a:t>번에 </a:t>
            </a:r>
            <a:r>
              <a:rPr lang="ko-KR" altLang="en-US" sz="1600" dirty="0" err="1"/>
              <a:t>노드를</a:t>
            </a:r>
            <a:r>
              <a:rPr lang="ko-KR" altLang="en-US" sz="1600" dirty="0"/>
              <a:t> 삽입하고 </a:t>
            </a:r>
            <a:r>
              <a:rPr lang="en-US" altLang="ko-KR" sz="1600" dirty="0"/>
              <a:t>10 </a:t>
            </a:r>
            <a:r>
              <a:rPr lang="ko-KR" altLang="en-US" sz="1600" dirty="0"/>
              <a:t>저장 </a:t>
            </a:r>
          </a:p>
          <a:p>
            <a:pPr marL="1257300" lvl="2" indent="-342900" eaLnBrk="1" hangingPunct="1">
              <a:spcAft>
                <a:spcPts val="100"/>
              </a:spcAft>
              <a:buFontTx/>
              <a:buAutoNum type="circleNumDbPlain" startAt="4"/>
              <a:defRPr/>
            </a:pPr>
            <a:r>
              <a:rPr lang="ko-KR" altLang="en-US" sz="1600" dirty="0"/>
              <a:t>키 값 </a:t>
            </a:r>
            <a:r>
              <a:rPr lang="en-US" altLang="ko-KR" sz="1600" dirty="0"/>
              <a:t>96 </a:t>
            </a:r>
            <a:r>
              <a:rPr lang="ko-KR" altLang="en-US" sz="1600" dirty="0"/>
              <a:t>저장 </a:t>
            </a:r>
            <a:r>
              <a:rPr lang="en-US" altLang="ko-KR" sz="1600" dirty="0"/>
              <a:t>: h(96) = 96 mod 5 = 1 </a:t>
            </a:r>
          </a:p>
          <a:p>
            <a:pPr marL="1257300" lvl="2" indent="-342900" eaLnBrk="1" hangingPunct="1">
              <a:buFontTx/>
              <a:buNone/>
              <a:defRPr/>
            </a:pPr>
            <a:r>
              <a:rPr lang="en-US" altLang="ko-KR" sz="1600" dirty="0"/>
              <a:t>			⇒ </a:t>
            </a:r>
            <a:r>
              <a:rPr lang="ko-KR" altLang="en-US" sz="1600" dirty="0"/>
              <a:t>해시 테이블 </a:t>
            </a:r>
            <a:r>
              <a:rPr lang="en-US" altLang="ko-KR" sz="1600" dirty="0"/>
              <a:t>1</a:t>
            </a:r>
            <a:r>
              <a:rPr lang="ko-KR" altLang="en-US" sz="1600" dirty="0"/>
              <a:t>번에 </a:t>
            </a:r>
            <a:r>
              <a:rPr lang="ko-KR" altLang="en-US" sz="1600" dirty="0" err="1"/>
              <a:t>노드를</a:t>
            </a:r>
            <a:r>
              <a:rPr lang="ko-KR" altLang="en-US" sz="1600" dirty="0"/>
              <a:t> 삽입하고 </a:t>
            </a:r>
            <a:r>
              <a:rPr lang="en-US" altLang="ko-KR" sz="1600" dirty="0" smtClean="0"/>
              <a:t>96 </a:t>
            </a:r>
            <a:r>
              <a:rPr lang="ko-KR" altLang="en-US" sz="1600" dirty="0"/>
              <a:t>저장 </a:t>
            </a:r>
          </a:p>
          <a:p>
            <a:pPr marL="1257300" lvl="2" indent="-342900" eaLnBrk="1" hangingPunct="1">
              <a:spcAft>
                <a:spcPts val="100"/>
              </a:spcAft>
              <a:buFontTx/>
              <a:buAutoNum type="circleNumDbPlain" startAt="5"/>
              <a:defRPr/>
            </a:pPr>
            <a:r>
              <a:rPr lang="ko-KR" altLang="en-US" sz="1600" dirty="0"/>
              <a:t>키 값 </a:t>
            </a:r>
            <a:r>
              <a:rPr lang="en-US" altLang="ko-KR" sz="1600" dirty="0"/>
              <a:t>25 </a:t>
            </a:r>
            <a:r>
              <a:rPr lang="ko-KR" altLang="en-US" sz="1600" dirty="0"/>
              <a:t>저장 </a:t>
            </a:r>
            <a:r>
              <a:rPr lang="en-US" altLang="ko-KR" sz="1600" dirty="0"/>
              <a:t>: h(25) = 25 mod 5 = 0 </a:t>
            </a:r>
          </a:p>
          <a:p>
            <a:pPr marL="1257300" lvl="2" indent="-342900" eaLnBrk="1" hangingPunct="1">
              <a:buFontTx/>
              <a:buNone/>
              <a:defRPr/>
            </a:pPr>
            <a:r>
              <a:rPr lang="en-US" altLang="ko-KR" sz="1600" dirty="0"/>
              <a:t>			⇒ </a:t>
            </a:r>
            <a:r>
              <a:rPr lang="ko-KR" altLang="en-US" sz="1600" dirty="0"/>
              <a:t>해시 테이블 </a:t>
            </a:r>
            <a:r>
              <a:rPr lang="en-US" altLang="ko-KR" sz="1600" dirty="0"/>
              <a:t>0</a:t>
            </a:r>
            <a:r>
              <a:rPr lang="ko-KR" altLang="en-US" sz="1600" dirty="0"/>
              <a:t>번에 </a:t>
            </a:r>
            <a:r>
              <a:rPr lang="ko-KR" altLang="en-US" sz="1600" dirty="0" err="1"/>
              <a:t>노드를</a:t>
            </a:r>
            <a:r>
              <a:rPr lang="ko-KR" altLang="en-US" sz="1600" dirty="0"/>
              <a:t> 삽입하고 </a:t>
            </a:r>
            <a:r>
              <a:rPr lang="en-US" altLang="ko-KR" sz="1600" dirty="0" smtClean="0"/>
              <a:t>25 </a:t>
            </a:r>
            <a:r>
              <a:rPr lang="ko-KR" altLang="en-US" sz="1600" dirty="0"/>
              <a:t>저장 </a:t>
            </a:r>
          </a:p>
          <a:p>
            <a:pPr lvl="1">
              <a:defRPr/>
            </a:pPr>
            <a:endParaRPr lang="ko-KR" altLang="en-US" dirty="0"/>
          </a:p>
        </p:txBody>
      </p:sp>
      <p:sp>
        <p:nvSpPr>
          <p:cNvPr id="53251" name="제목 2"/>
          <p:cNvSpPr>
            <a:spLocks noGrp="1"/>
          </p:cNvSpPr>
          <p:nvPr>
            <p:ph type="title"/>
          </p:nvPr>
        </p:nvSpPr>
        <p:spPr/>
        <p:txBody>
          <a:bodyPr/>
          <a:lstStyle/>
          <a:p>
            <a:r>
              <a:rPr lang="en-US" altLang="ko-KR" smtClean="0"/>
              <a:t>5. </a:t>
            </a:r>
            <a:r>
              <a:rPr lang="ko-KR" altLang="en-US" smtClean="0"/>
              <a:t>해싱</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내용 개체 틀 1"/>
          <p:cNvSpPr>
            <a:spLocks noGrp="1"/>
          </p:cNvSpPr>
          <p:nvPr>
            <p:ph sz="quarter" idx="10"/>
          </p:nvPr>
        </p:nvSpPr>
        <p:spPr>
          <a:xfrm>
            <a:off x="228600" y="954088"/>
            <a:ext cx="8686800" cy="5715000"/>
          </a:xfrm>
        </p:spPr>
        <p:txBody>
          <a:bodyPr/>
          <a:lstStyle/>
          <a:p>
            <a:pPr eaLnBrk="1" hangingPunct="1"/>
            <a:r>
              <a:rPr lang="ko-KR" altLang="en-US" dirty="0" smtClean="0"/>
              <a:t>순차 검색 </a:t>
            </a:r>
            <a:r>
              <a:rPr lang="en-US" altLang="ko-KR" dirty="0" smtClean="0">
                <a:latin typeface="Times New Roman" pitchFamily="18" charset="0"/>
              </a:rPr>
              <a:t>–</a:t>
            </a:r>
            <a:r>
              <a:rPr lang="en-US" altLang="ko-KR" dirty="0" smtClean="0"/>
              <a:t> </a:t>
            </a:r>
            <a:r>
              <a:rPr lang="ko-KR" altLang="en-US" u="sng" dirty="0" smtClean="0"/>
              <a:t>정렬되지 않은</a:t>
            </a:r>
            <a:r>
              <a:rPr lang="ko-KR" altLang="en-US" dirty="0" smtClean="0"/>
              <a:t> 순차자료구조에서의 순차 검색</a:t>
            </a:r>
          </a:p>
          <a:p>
            <a:pPr lvl="1" eaLnBrk="1" hangingPunct="1"/>
            <a:r>
              <a:rPr lang="ko-KR" altLang="en-US" dirty="0" smtClean="0"/>
              <a:t>검색 방법</a:t>
            </a:r>
          </a:p>
          <a:p>
            <a:pPr lvl="2" eaLnBrk="1" hangingPunct="1"/>
            <a:r>
              <a:rPr lang="ko-KR" altLang="en-US" dirty="0" smtClean="0"/>
              <a:t>첫 번째 원소부터 시작하여 마지막 원소까지 순서대로 키 값이 일치하는 </a:t>
            </a:r>
            <a:r>
              <a:rPr lang="en-US" altLang="ko-KR" dirty="0" smtClean="0"/>
              <a:t/>
            </a:r>
            <a:br>
              <a:rPr lang="en-US" altLang="ko-KR" dirty="0" smtClean="0"/>
            </a:br>
            <a:r>
              <a:rPr lang="ko-KR" altLang="en-US" dirty="0" smtClean="0"/>
              <a:t>원소가 있는지를 비교하여 찾는다</a:t>
            </a:r>
            <a:r>
              <a:rPr lang="en-US" altLang="ko-KR" dirty="0" smtClean="0"/>
              <a:t>. </a:t>
            </a:r>
          </a:p>
          <a:p>
            <a:pPr lvl="3" eaLnBrk="1" hangingPunct="1"/>
            <a:r>
              <a:rPr lang="ko-KR" altLang="en-US" b="1" dirty="0" smtClean="0"/>
              <a:t>키 값이 일치하는 원소를 찾으면 그 원소가 몇 번째 원소인지를 반환</a:t>
            </a:r>
          </a:p>
          <a:p>
            <a:pPr lvl="3" eaLnBrk="1" hangingPunct="1">
              <a:lnSpc>
                <a:spcPct val="130000"/>
              </a:lnSpc>
            </a:pPr>
            <a:r>
              <a:rPr lang="ko-KR" altLang="en-US" b="1" dirty="0" smtClean="0"/>
              <a:t>마지막 원소까지 비교하여 키 값이 일치하는 원소가 없으면 찾은 원소가 없는 것이므로 검색 실패</a:t>
            </a:r>
          </a:p>
          <a:p>
            <a:pPr lvl="1" eaLnBrk="1" hangingPunct="1">
              <a:lnSpc>
                <a:spcPct val="130000"/>
              </a:lnSpc>
            </a:pPr>
            <a:r>
              <a:rPr lang="ko-KR" altLang="en-US" dirty="0" smtClean="0"/>
              <a:t>순차 검색 예</a:t>
            </a:r>
            <a:r>
              <a:rPr lang="en-US" altLang="ko-KR" dirty="0" smtClean="0"/>
              <a:t>) </a:t>
            </a:r>
            <a:r>
              <a:rPr lang="ko-KR" altLang="en-US" dirty="0" smtClean="0"/>
              <a:t>검색 성공의 경우</a:t>
            </a:r>
          </a:p>
          <a:p>
            <a:endParaRPr lang="ko-KR" altLang="en-US" dirty="0" smtClean="0"/>
          </a:p>
        </p:txBody>
      </p:sp>
      <p:sp>
        <p:nvSpPr>
          <p:cNvPr id="10243" name="제목 2"/>
          <p:cNvSpPr>
            <a:spLocks noGrp="1"/>
          </p:cNvSpPr>
          <p:nvPr>
            <p:ph type="title"/>
          </p:nvPr>
        </p:nvSpPr>
        <p:spPr/>
        <p:txBody>
          <a:bodyPr/>
          <a:lstStyle/>
          <a:p>
            <a:r>
              <a:rPr lang="en-US" altLang="ko-KR" smtClean="0"/>
              <a:t>2. </a:t>
            </a:r>
            <a:r>
              <a:rPr lang="ko-KR" altLang="en-US" smtClean="0"/>
              <a:t>순차 검색</a:t>
            </a:r>
          </a:p>
        </p:txBody>
      </p:sp>
      <p:pic>
        <p:nvPicPr>
          <p:cNvPr id="10244" name="Picture 7" descr="47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2825" y="3954463"/>
            <a:ext cx="5575300" cy="27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제목 2"/>
          <p:cNvSpPr>
            <a:spLocks noGrp="1"/>
          </p:cNvSpPr>
          <p:nvPr>
            <p:ph type="title"/>
          </p:nvPr>
        </p:nvSpPr>
        <p:spPr/>
        <p:txBody>
          <a:bodyPr/>
          <a:lstStyle/>
          <a:p>
            <a:r>
              <a:rPr lang="en-US" altLang="ko-KR" smtClean="0"/>
              <a:t>5. </a:t>
            </a:r>
            <a:r>
              <a:rPr lang="ko-KR" altLang="en-US" smtClean="0"/>
              <a:t>해싱</a:t>
            </a:r>
          </a:p>
        </p:txBody>
      </p:sp>
      <p:pic>
        <p:nvPicPr>
          <p:cNvPr id="54275" name="그림 3" descr="ch11-15_cut.jpg"/>
          <p:cNvPicPr>
            <a:picLocks noChangeAspect="1"/>
          </p:cNvPicPr>
          <p:nvPr/>
        </p:nvPicPr>
        <p:blipFill>
          <a:blip r:embed="rId2">
            <a:extLst>
              <a:ext uri="{28A0092B-C50C-407E-A947-70E740481C1C}">
                <a14:useLocalDpi xmlns:a14="http://schemas.microsoft.com/office/drawing/2010/main" val="0"/>
              </a:ext>
            </a:extLst>
          </a:blip>
          <a:srcRect b="2226"/>
          <a:stretch>
            <a:fillRect/>
          </a:stretch>
        </p:blipFill>
        <p:spPr bwMode="auto">
          <a:xfrm>
            <a:off x="611188" y="941388"/>
            <a:ext cx="7620000" cy="580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내용 개체 틀 1"/>
          <p:cNvSpPr>
            <a:spLocks noGrp="1"/>
          </p:cNvSpPr>
          <p:nvPr>
            <p:ph sz="quarter" idx="10"/>
          </p:nvPr>
        </p:nvSpPr>
        <p:spPr>
          <a:xfrm>
            <a:off x="228600" y="931863"/>
            <a:ext cx="8686800" cy="5715000"/>
          </a:xfrm>
        </p:spPr>
        <p:txBody>
          <a:bodyPr/>
          <a:lstStyle/>
          <a:p>
            <a:pPr lvl="1"/>
            <a:r>
              <a:rPr lang="ko-KR" altLang="en-US" smtClean="0"/>
              <a:t>순차 검색 예</a:t>
            </a:r>
            <a:r>
              <a:rPr lang="en-US" altLang="ko-KR" smtClean="0"/>
              <a:t>) </a:t>
            </a:r>
            <a:r>
              <a:rPr lang="ko-KR" altLang="en-US" smtClean="0"/>
              <a:t>검색 실패의 경우</a:t>
            </a:r>
          </a:p>
          <a:p>
            <a:pPr lvl="1"/>
            <a:endParaRPr lang="ko-KR" altLang="en-US" smtClean="0"/>
          </a:p>
        </p:txBody>
      </p:sp>
      <p:sp>
        <p:nvSpPr>
          <p:cNvPr id="11267" name="제목 2"/>
          <p:cNvSpPr>
            <a:spLocks noGrp="1"/>
          </p:cNvSpPr>
          <p:nvPr>
            <p:ph type="title"/>
          </p:nvPr>
        </p:nvSpPr>
        <p:spPr/>
        <p:txBody>
          <a:bodyPr/>
          <a:lstStyle/>
          <a:p>
            <a:r>
              <a:rPr lang="en-US" altLang="ko-KR" smtClean="0"/>
              <a:t>2. </a:t>
            </a:r>
            <a:r>
              <a:rPr lang="ko-KR" altLang="en-US" smtClean="0"/>
              <a:t>순차 검색</a:t>
            </a:r>
          </a:p>
        </p:txBody>
      </p:sp>
      <p:pic>
        <p:nvPicPr>
          <p:cNvPr id="11268" name="그림 5" descr="ch11-01(b)_cu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85875" y="1473200"/>
            <a:ext cx="6094413" cy="4413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p:cNvSpPr>
            <a:spLocks noGrp="1"/>
          </p:cNvSpPr>
          <p:nvPr>
            <p:ph sz="quarter" idx="10"/>
          </p:nvPr>
        </p:nvSpPr>
        <p:spPr>
          <a:xfrm>
            <a:off x="228600" y="931863"/>
            <a:ext cx="8686800" cy="5715000"/>
          </a:xfrm>
        </p:spPr>
        <p:txBody>
          <a:bodyPr/>
          <a:lstStyle/>
          <a:p>
            <a:pPr lvl="1" eaLnBrk="1" hangingPunct="1">
              <a:lnSpc>
                <a:spcPct val="130000"/>
              </a:lnSpc>
              <a:defRPr/>
            </a:pPr>
            <a:r>
              <a:rPr lang="ko-KR" altLang="en-US" dirty="0"/>
              <a:t>정렬되어있지 않은 자료에 대한 순차검색 알고리즘</a:t>
            </a:r>
          </a:p>
          <a:p>
            <a:pPr lvl="2" eaLnBrk="1" hangingPunct="1">
              <a:spcAft>
                <a:spcPts val="100"/>
              </a:spcAft>
              <a:defRPr/>
            </a:pPr>
            <a:endParaRPr lang="ko-KR" altLang="en-US" dirty="0"/>
          </a:p>
          <a:p>
            <a:pPr lvl="2" eaLnBrk="1" hangingPunct="1">
              <a:spcAft>
                <a:spcPts val="100"/>
              </a:spcAft>
              <a:defRPr/>
            </a:pPr>
            <a:endParaRPr lang="ko-KR" altLang="en-US" dirty="0"/>
          </a:p>
          <a:p>
            <a:pPr lvl="3" eaLnBrk="1" hangingPunct="1">
              <a:spcAft>
                <a:spcPts val="100"/>
              </a:spcAft>
              <a:defRPr/>
            </a:pPr>
            <a:endParaRPr lang="ko-KR" altLang="en-US" dirty="0"/>
          </a:p>
          <a:p>
            <a:pPr lvl="2" eaLnBrk="1" hangingPunct="1">
              <a:spcAft>
                <a:spcPts val="100"/>
              </a:spcAft>
              <a:defRPr/>
            </a:pPr>
            <a:endParaRPr lang="en-US" altLang="ko-KR" dirty="0"/>
          </a:p>
          <a:p>
            <a:pPr lvl="2" eaLnBrk="1" hangingPunct="1">
              <a:spcAft>
                <a:spcPts val="100"/>
              </a:spcAft>
              <a:defRPr/>
            </a:pPr>
            <a:endParaRPr lang="en-US" altLang="ko-KR" dirty="0" smtClean="0"/>
          </a:p>
          <a:p>
            <a:pPr lvl="2" eaLnBrk="1" hangingPunct="1">
              <a:spcAft>
                <a:spcPts val="100"/>
              </a:spcAft>
              <a:defRPr/>
            </a:pPr>
            <a:endParaRPr lang="en-US" altLang="ko-KR" dirty="0"/>
          </a:p>
          <a:p>
            <a:pPr lvl="2" eaLnBrk="1" hangingPunct="1">
              <a:spcAft>
                <a:spcPts val="100"/>
              </a:spcAft>
              <a:defRPr/>
            </a:pPr>
            <a:endParaRPr lang="en-US" altLang="ko-KR" dirty="0" smtClean="0"/>
          </a:p>
          <a:p>
            <a:pPr lvl="2" eaLnBrk="1" hangingPunct="1">
              <a:spcAft>
                <a:spcPts val="100"/>
              </a:spcAft>
              <a:defRPr/>
            </a:pPr>
            <a:endParaRPr lang="ko-KR" altLang="en-US" dirty="0"/>
          </a:p>
          <a:p>
            <a:pPr lvl="2" eaLnBrk="1" hangingPunct="1">
              <a:spcAft>
                <a:spcPts val="100"/>
              </a:spcAft>
              <a:defRPr/>
            </a:pPr>
            <a:endParaRPr lang="ko-KR" altLang="en-US" dirty="0"/>
          </a:p>
          <a:p>
            <a:pPr lvl="2" eaLnBrk="1" hangingPunct="1">
              <a:spcAft>
                <a:spcPts val="100"/>
              </a:spcAft>
              <a:defRPr/>
            </a:pPr>
            <a:endParaRPr lang="ko-KR" altLang="en-US" dirty="0"/>
          </a:p>
          <a:p>
            <a:pPr lvl="2" eaLnBrk="1" hangingPunct="1">
              <a:spcAft>
                <a:spcPts val="100"/>
              </a:spcAft>
              <a:defRPr/>
            </a:pPr>
            <a:r>
              <a:rPr lang="ko-KR" altLang="en-US" dirty="0"/>
              <a:t>비교횟수 </a:t>
            </a:r>
            <a:r>
              <a:rPr lang="en-US" altLang="ko-KR" dirty="0"/>
              <a:t>- </a:t>
            </a:r>
            <a:r>
              <a:rPr lang="ko-KR" altLang="en-US" dirty="0"/>
              <a:t>찾고자 하는 원소의 위치에 따라 결정</a:t>
            </a:r>
          </a:p>
          <a:p>
            <a:pPr lvl="3" eaLnBrk="1" hangingPunct="1">
              <a:lnSpc>
                <a:spcPct val="110000"/>
              </a:lnSpc>
              <a:defRPr/>
            </a:pPr>
            <a:r>
              <a:rPr lang="ko-KR" altLang="en-US" b="1" dirty="0"/>
              <a:t>찾는 원소가 첫 번째 원소라면 비교횟수는 </a:t>
            </a:r>
            <a:r>
              <a:rPr lang="en-US" altLang="ko-KR" b="1" dirty="0"/>
              <a:t>1</a:t>
            </a:r>
            <a:r>
              <a:rPr lang="ko-KR" altLang="en-US" b="1" dirty="0"/>
              <a:t>번</a:t>
            </a:r>
            <a:r>
              <a:rPr lang="en-US" altLang="ko-KR" b="1" dirty="0"/>
              <a:t>, </a:t>
            </a:r>
            <a:r>
              <a:rPr lang="ko-KR" altLang="en-US" b="1" dirty="0"/>
              <a:t>두 번째 원소라면 비교횟수는 </a:t>
            </a:r>
            <a:r>
              <a:rPr lang="en-US" altLang="ko-KR" b="1" dirty="0"/>
              <a:t>2</a:t>
            </a:r>
            <a:r>
              <a:rPr lang="ko-KR" altLang="en-US" b="1" dirty="0"/>
              <a:t>번</a:t>
            </a:r>
            <a:r>
              <a:rPr lang="en-US" altLang="ko-KR" b="1" dirty="0"/>
              <a:t>, </a:t>
            </a:r>
            <a:r>
              <a:rPr lang="ko-KR" altLang="en-US" b="1" dirty="0"/>
              <a:t>세 번째 원소라면 비교횟수는 </a:t>
            </a:r>
            <a:r>
              <a:rPr lang="en-US" altLang="ko-KR" b="1" dirty="0"/>
              <a:t>3</a:t>
            </a:r>
            <a:r>
              <a:rPr lang="ko-KR" altLang="en-US" b="1" dirty="0"/>
              <a:t>번</a:t>
            </a:r>
            <a:r>
              <a:rPr lang="en-US" altLang="ko-KR" b="1" dirty="0"/>
              <a:t>, </a:t>
            </a:r>
            <a:r>
              <a:rPr lang="ko-KR" altLang="en-US" b="1" dirty="0"/>
              <a:t>찾는 원소가 </a:t>
            </a:r>
            <a:r>
              <a:rPr lang="en-US" altLang="ko-KR" b="1" dirty="0"/>
              <a:t>i</a:t>
            </a:r>
            <a:r>
              <a:rPr lang="ko-KR" altLang="en-US" b="1" dirty="0"/>
              <a:t>번째 원소이면 </a:t>
            </a:r>
            <a:r>
              <a:rPr lang="en-US" altLang="ko-KR" b="1" dirty="0"/>
              <a:t>i</a:t>
            </a:r>
            <a:r>
              <a:rPr lang="ko-KR" altLang="en-US" b="1" dirty="0"/>
              <a:t>번</a:t>
            </a:r>
            <a:r>
              <a:rPr lang="en-US" altLang="ko-KR" b="1" dirty="0"/>
              <a:t>, </a:t>
            </a:r>
            <a:r>
              <a:rPr lang="en-US" altLang="ko-KR" b="1" dirty="0">
                <a:latin typeface="Times New Roman"/>
              </a:rPr>
              <a:t>…</a:t>
            </a:r>
            <a:endParaRPr lang="en-US" altLang="ko-KR" b="1" dirty="0"/>
          </a:p>
          <a:p>
            <a:pPr lvl="3" eaLnBrk="1" hangingPunct="1">
              <a:defRPr/>
            </a:pPr>
            <a:r>
              <a:rPr lang="ko-KR" altLang="en-US" b="1" dirty="0"/>
              <a:t>정렬되지 않은 원소에서의 순차 검색의 평균 비교 횟수</a:t>
            </a:r>
          </a:p>
          <a:p>
            <a:pPr lvl="3" eaLnBrk="1" hangingPunct="1">
              <a:buFont typeface="Wingdings" pitchFamily="2" charset="2"/>
              <a:buNone/>
              <a:defRPr/>
            </a:pPr>
            <a:r>
              <a:rPr lang="ko-KR" altLang="en-US" dirty="0"/>
              <a:t>      </a:t>
            </a:r>
            <a:r>
              <a:rPr lang="en-US" altLang="ko-KR" b="1" dirty="0"/>
              <a:t>= 1/n(1+2+3+ </a:t>
            </a:r>
            <a:r>
              <a:rPr lang="en-US" altLang="ko-KR" b="1" dirty="0">
                <a:latin typeface="Times New Roman"/>
              </a:rPr>
              <a:t>…</a:t>
            </a:r>
            <a:r>
              <a:rPr lang="en-US" altLang="ko-KR" b="1" dirty="0"/>
              <a:t> + n) = (n+1)/2</a:t>
            </a:r>
            <a:r>
              <a:rPr lang="en-US" altLang="ko-KR" b="1" dirty="0">
                <a:latin typeface="Times New Roman"/>
              </a:rPr>
              <a:t>  </a:t>
            </a:r>
            <a:r>
              <a:rPr lang="en-US" altLang="ko-KR" dirty="0"/>
              <a:t> </a:t>
            </a:r>
          </a:p>
          <a:p>
            <a:pPr lvl="2" eaLnBrk="1" hangingPunct="1">
              <a:defRPr/>
            </a:pPr>
            <a:r>
              <a:rPr lang="ko-KR" altLang="en-US" dirty="0"/>
              <a:t>평균 시간 복잡도 </a:t>
            </a:r>
            <a:r>
              <a:rPr lang="en-US" altLang="ko-KR" dirty="0"/>
              <a:t>: </a:t>
            </a:r>
            <a:r>
              <a:rPr lang="en-US" altLang="ko-KR" b="1" dirty="0">
                <a:solidFill>
                  <a:srgbClr val="0000CC"/>
                </a:solidFill>
                <a:effectLst>
                  <a:outerShdw blurRad="38100" dist="38100" dir="2700000" algn="tl">
                    <a:srgbClr val="C0C0C0"/>
                  </a:outerShdw>
                </a:effectLst>
              </a:rPr>
              <a:t>O(n)</a:t>
            </a:r>
          </a:p>
          <a:p>
            <a:pPr>
              <a:defRPr/>
            </a:pPr>
            <a:endParaRPr lang="ko-KR" altLang="en-US" dirty="0"/>
          </a:p>
        </p:txBody>
      </p:sp>
      <p:sp>
        <p:nvSpPr>
          <p:cNvPr id="12291" name="제목 2"/>
          <p:cNvSpPr>
            <a:spLocks noGrp="1"/>
          </p:cNvSpPr>
          <p:nvPr>
            <p:ph type="title"/>
          </p:nvPr>
        </p:nvSpPr>
        <p:spPr/>
        <p:txBody>
          <a:bodyPr/>
          <a:lstStyle/>
          <a:p>
            <a:r>
              <a:rPr lang="en-US" altLang="ko-KR" smtClean="0"/>
              <a:t>2. </a:t>
            </a:r>
            <a:r>
              <a:rPr lang="ko-KR" altLang="en-US" smtClean="0"/>
              <a:t>순차 검색</a:t>
            </a:r>
          </a:p>
        </p:txBody>
      </p:sp>
      <p:pic>
        <p:nvPicPr>
          <p:cNvPr id="4" name="그림 3" descr="ch11-algo-01.jpg"/>
          <p:cNvPicPr>
            <a:picLocks noChangeAspect="1"/>
          </p:cNvPicPr>
          <p:nvPr/>
        </p:nvPicPr>
        <p:blipFill>
          <a:blip r:embed="rId2"/>
          <a:stretch>
            <a:fillRect/>
          </a:stretch>
        </p:blipFill>
        <p:spPr>
          <a:xfrm>
            <a:off x="1500188" y="1422400"/>
            <a:ext cx="3792537" cy="3200400"/>
          </a:xfrm>
          <a:prstGeom prst="rect">
            <a:avLst/>
          </a:prstGeom>
          <a:effectLst>
            <a:outerShdw blurRad="63500" sx="102000" sy="102000" algn="ctr" rotWithShape="0">
              <a:prstClr val="black">
                <a:alpha val="40000"/>
              </a:prstClr>
            </a:outerShdw>
          </a:effectLst>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내용 개체 틀 1"/>
          <p:cNvSpPr>
            <a:spLocks noGrp="1"/>
          </p:cNvSpPr>
          <p:nvPr>
            <p:ph sz="quarter" idx="10"/>
          </p:nvPr>
        </p:nvSpPr>
        <p:spPr>
          <a:xfrm>
            <a:off x="228600" y="931863"/>
            <a:ext cx="8686800" cy="5715000"/>
          </a:xfrm>
        </p:spPr>
        <p:txBody>
          <a:bodyPr/>
          <a:lstStyle/>
          <a:p>
            <a:pPr lvl="1" eaLnBrk="1" hangingPunct="1">
              <a:lnSpc>
                <a:spcPct val="130000"/>
              </a:lnSpc>
            </a:pPr>
            <a:r>
              <a:rPr lang="ko-KR" altLang="en-US" dirty="0" smtClean="0"/>
              <a:t>정렬되어있지 않은 자료에 대한 순차검색 </a:t>
            </a:r>
            <a:r>
              <a:rPr lang="en-US" altLang="ko-KR" dirty="0" smtClean="0"/>
              <a:t>C </a:t>
            </a:r>
            <a:r>
              <a:rPr lang="ko-KR" altLang="en-US" dirty="0" smtClean="0"/>
              <a:t>프로그램</a:t>
            </a:r>
          </a:p>
          <a:p>
            <a:pPr lvl="2" eaLnBrk="1" hangingPunct="1">
              <a:spcAft>
                <a:spcPts val="100"/>
              </a:spcAft>
            </a:pPr>
            <a:r>
              <a:rPr lang="ko-KR" altLang="en-US" dirty="0" smtClean="0"/>
              <a:t>검색 대상 자료 </a:t>
            </a:r>
            <a:r>
              <a:rPr lang="en-US" altLang="ko-KR" dirty="0" smtClean="0"/>
              <a:t>: {</a:t>
            </a:r>
            <a:r>
              <a:rPr lang="en-US" altLang="ko-KR" sz="1600" dirty="0" smtClean="0"/>
              <a:t>8, 30, 1, 9, 11, 19, 2</a:t>
            </a:r>
            <a:r>
              <a:rPr lang="en-US" altLang="ko-KR" dirty="0" smtClean="0"/>
              <a:t>}  - 7</a:t>
            </a:r>
            <a:r>
              <a:rPr lang="ko-KR" altLang="en-US" dirty="0" smtClean="0"/>
              <a:t>개</a:t>
            </a:r>
          </a:p>
          <a:p>
            <a:pPr lvl="2" eaLnBrk="1" hangingPunct="1">
              <a:spcAft>
                <a:spcPts val="100"/>
              </a:spcAft>
            </a:pPr>
            <a:r>
              <a:rPr lang="ko-KR" altLang="en-US" dirty="0" smtClean="0"/>
              <a:t>검색 </a:t>
            </a:r>
            <a:r>
              <a:rPr lang="en-US" altLang="ko-KR" dirty="0" smtClean="0"/>
              <a:t>1 : </a:t>
            </a:r>
            <a:r>
              <a:rPr lang="ko-KR" altLang="en-US" dirty="0" err="1" smtClean="0"/>
              <a:t>탐색키</a:t>
            </a:r>
            <a:r>
              <a:rPr lang="ko-KR" altLang="en-US" dirty="0" smtClean="0"/>
              <a:t> </a:t>
            </a:r>
            <a:r>
              <a:rPr lang="en-US" altLang="ko-KR" dirty="0" smtClean="0"/>
              <a:t>9 </a:t>
            </a:r>
            <a:r>
              <a:rPr lang="ko-KR" altLang="en-US" dirty="0" smtClean="0"/>
              <a:t>검색  ☞ 검색 성공</a:t>
            </a:r>
            <a:r>
              <a:rPr lang="en-US" altLang="ko-KR" dirty="0" smtClean="0"/>
              <a:t>!</a:t>
            </a:r>
          </a:p>
          <a:p>
            <a:pPr lvl="2" eaLnBrk="1" hangingPunct="1">
              <a:spcAft>
                <a:spcPts val="100"/>
              </a:spcAft>
            </a:pPr>
            <a:r>
              <a:rPr lang="ko-KR" altLang="en-US" dirty="0" smtClean="0"/>
              <a:t>검색 </a:t>
            </a:r>
            <a:r>
              <a:rPr lang="en-US" altLang="ko-KR" dirty="0" smtClean="0"/>
              <a:t>2 : </a:t>
            </a:r>
            <a:r>
              <a:rPr lang="ko-KR" altLang="en-US" dirty="0" err="1" smtClean="0"/>
              <a:t>탐색키</a:t>
            </a:r>
            <a:r>
              <a:rPr lang="ko-KR" altLang="en-US" dirty="0" smtClean="0"/>
              <a:t> </a:t>
            </a:r>
            <a:r>
              <a:rPr lang="en-US" altLang="ko-KR" dirty="0" smtClean="0"/>
              <a:t>6 </a:t>
            </a:r>
            <a:r>
              <a:rPr lang="ko-KR" altLang="en-US" dirty="0" smtClean="0"/>
              <a:t>검색  ☞ 검색 실패</a:t>
            </a:r>
            <a:r>
              <a:rPr lang="en-US" altLang="ko-KR" dirty="0" smtClean="0"/>
              <a:t>!</a:t>
            </a:r>
          </a:p>
          <a:p>
            <a:pPr lvl="1"/>
            <a:endParaRPr lang="ko-KR" altLang="en-US" dirty="0" smtClean="0"/>
          </a:p>
        </p:txBody>
      </p:sp>
      <p:sp>
        <p:nvSpPr>
          <p:cNvPr id="13315" name="제목 2"/>
          <p:cNvSpPr>
            <a:spLocks noGrp="1"/>
          </p:cNvSpPr>
          <p:nvPr>
            <p:ph type="title"/>
          </p:nvPr>
        </p:nvSpPr>
        <p:spPr/>
        <p:txBody>
          <a:bodyPr/>
          <a:lstStyle/>
          <a:p>
            <a:r>
              <a:rPr lang="en-US" altLang="ko-KR" dirty="0" smtClean="0"/>
              <a:t>2. </a:t>
            </a:r>
            <a:r>
              <a:rPr lang="ko-KR" altLang="en-US" dirty="0" smtClean="0"/>
              <a:t>순차 검색 </a:t>
            </a:r>
            <a:r>
              <a:rPr lang="en-US" altLang="ko-KR" dirty="0" smtClean="0"/>
              <a:t>: </a:t>
            </a:r>
            <a:r>
              <a:rPr lang="ko-KR" altLang="en-US" dirty="0" smtClean="0"/>
              <a:t>정렬되지 않은 자료</a:t>
            </a:r>
            <a:endParaRPr lang="ko-KR" altLang="en-US" sz="2000" dirty="0" smtClean="0"/>
          </a:p>
        </p:txBody>
      </p:sp>
      <p:pic>
        <p:nvPicPr>
          <p:cNvPr id="2" name="그림 1" descr="D:\2013경기북과학고\수업관련\CPractice\ClassHomeWorkTest\Project1.ex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7337" y="2492896"/>
            <a:ext cx="6449326" cy="4210638"/>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마스터">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sz="16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마스터</Template>
  <TotalTime>6455</TotalTime>
  <Words>2637</Words>
  <Application>Microsoft Office PowerPoint</Application>
  <PresentationFormat>화면 슬라이드 쇼(4:3)</PresentationFormat>
  <Paragraphs>700</Paragraphs>
  <Slides>61</Slides>
  <Notes>3</Notes>
  <HiddenSlides>0</HiddenSlides>
  <MMClips>0</MMClips>
  <ScaleCrop>false</ScaleCrop>
  <HeadingPairs>
    <vt:vector size="4" baseType="variant">
      <vt:variant>
        <vt:lpstr>테마</vt:lpstr>
      </vt:variant>
      <vt:variant>
        <vt:i4>1</vt:i4>
      </vt:variant>
      <vt:variant>
        <vt:lpstr>슬라이드 제목</vt:lpstr>
      </vt:variant>
      <vt:variant>
        <vt:i4>61</vt:i4>
      </vt:variant>
    </vt:vector>
  </HeadingPairs>
  <TitlesOfParts>
    <vt:vector size="62" baseType="lpstr">
      <vt:lpstr>마스터</vt:lpstr>
      <vt:lpstr>Sorting &amp; Searching</vt:lpstr>
      <vt:lpstr>PowerPoint 프레젠테이션</vt:lpstr>
      <vt:lpstr>1. 검색</vt:lpstr>
      <vt:lpstr>1. 검색</vt:lpstr>
      <vt:lpstr>2. 순차 검색</vt:lpstr>
      <vt:lpstr>2. 순차 검색</vt:lpstr>
      <vt:lpstr>2. 순차 검색</vt:lpstr>
      <vt:lpstr>2. 순차 검색</vt:lpstr>
      <vt:lpstr>2. 순차 검색 : 정렬되지 않은 자료</vt:lpstr>
      <vt:lpstr>2. 순차 검색 : 정렬되지 않은 자료</vt:lpstr>
      <vt:lpstr>2. 순차 검색 : 정렬되지 않은 자료</vt:lpstr>
      <vt:lpstr>2. 순차 검색 : 랜덤 배열 생성</vt:lpstr>
      <vt:lpstr>2. 순차 검색</vt:lpstr>
      <vt:lpstr>2. 순차 검색</vt:lpstr>
      <vt:lpstr>2. 순차 검색 : 정렬된 자료</vt:lpstr>
      <vt:lpstr>2. 순차 검색 : 정렬된 자료</vt:lpstr>
      <vt:lpstr>2. 순차 검색</vt:lpstr>
      <vt:lpstr>2. 순차 검색</vt:lpstr>
      <vt:lpstr>2. 순차 검색 : 색인 순차</vt:lpstr>
      <vt:lpstr>2. 순차 검색 : 색인 순차</vt:lpstr>
      <vt:lpstr>2. 순차 검색 : 색인 순차</vt:lpstr>
      <vt:lpstr>2. 순차 검색 : 색인 순차</vt:lpstr>
      <vt:lpstr>2. 순차 검색</vt:lpstr>
      <vt:lpstr>3. 이진 검색</vt:lpstr>
      <vt:lpstr>3. 이진 검색</vt:lpstr>
      <vt:lpstr>3. 이진 검색</vt:lpstr>
      <vt:lpstr>3. 이진 검색</vt:lpstr>
      <vt:lpstr>3. 이진 검색</vt:lpstr>
      <vt:lpstr>3. 이진검색 – 표준 라이브러리 이용</vt:lpstr>
      <vt:lpstr>3. 이진검색 – 표준 라이브러리 이용2</vt:lpstr>
      <vt:lpstr>3-1. 이분법(bisection method)</vt:lpstr>
      <vt:lpstr>3-1. 이분법(bisection method)</vt:lpstr>
      <vt:lpstr>3-1. 이분법(bisection method)</vt:lpstr>
      <vt:lpstr>3-1. 이분법(bisection method)</vt:lpstr>
      <vt:lpstr>3-1. 이분법 - Practice</vt:lpstr>
      <vt:lpstr>3-1. 이분법 - Practice</vt:lpstr>
      <vt:lpstr>3-2. 삼분법(ternary method)</vt:lpstr>
      <vt:lpstr>3-2. 삼분법(ternary method)</vt:lpstr>
      <vt:lpstr>3-2. 삼분법(ternary method)</vt:lpstr>
      <vt:lpstr>3-2. 삼분법(ternary method) – Problem</vt:lpstr>
      <vt:lpstr>4. 이진 트리 검색</vt:lpstr>
      <vt:lpstr>5. 해싱</vt:lpstr>
      <vt:lpstr>5. 해싱</vt:lpstr>
      <vt:lpstr>5. 해싱</vt:lpstr>
      <vt:lpstr>5. 해싱</vt:lpstr>
      <vt:lpstr>5. 해싱</vt:lpstr>
      <vt:lpstr>5. 해싱</vt:lpstr>
      <vt:lpstr>5. 해싱</vt:lpstr>
      <vt:lpstr>5. 해싱</vt:lpstr>
      <vt:lpstr>5. 해싱</vt:lpstr>
      <vt:lpstr>5. 해싱</vt:lpstr>
      <vt:lpstr>5. 해싱</vt:lpstr>
      <vt:lpstr>5. 해싱</vt:lpstr>
      <vt:lpstr>5. 해싱</vt:lpstr>
      <vt:lpstr>5. 해싱</vt:lpstr>
      <vt:lpstr>5. 해싱</vt:lpstr>
      <vt:lpstr>5. 해싱</vt:lpstr>
      <vt:lpstr>5. 해싱</vt:lpstr>
      <vt:lpstr>5. 해싱</vt:lpstr>
      <vt:lpstr>5. 해싱</vt:lpstr>
      <vt:lpstr>PowerPoint 프레젠테이션</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특적</dc:title>
  <dc:creator>suakii</dc:creator>
  <cp:lastModifiedBy>박종화</cp:lastModifiedBy>
  <cp:revision>119</cp:revision>
  <cp:lastPrinted>2013-08-28T11:31:38Z</cp:lastPrinted>
  <dcterms:created xsi:type="dcterms:W3CDTF">2011-01-05T15:14:06Z</dcterms:created>
  <dcterms:modified xsi:type="dcterms:W3CDTF">2013-08-29T06:15:43Z</dcterms:modified>
</cp:coreProperties>
</file>